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1" r:id="rId5"/>
    <p:sldId id="262" r:id="rId6"/>
    <p:sldId id="260" r:id="rId7"/>
    <p:sldId id="263" r:id="rId8"/>
    <p:sldId id="264" r:id="rId9"/>
    <p:sldId id="269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539AF6-9160-4106-B522-54083243B3A0}" type="datetimeFigureOut">
              <a:rPr lang="en-CA" smtClean="0"/>
              <a:pPr/>
              <a:t>28/12/2018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60F948-3E45-4F54-8DBC-191832DDBFF1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Toshiya T. Matsushita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Famous Canadians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246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45224"/>
            <a:ext cx="7772400" cy="1143000"/>
          </a:xfrm>
        </p:spPr>
        <p:txBody>
          <a:bodyPr/>
          <a:lstStyle/>
          <a:p>
            <a:r>
              <a:rPr lang="en-CA" dirty="0" smtClean="0"/>
              <a:t>Frederick Allan “Rick” Moranis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276456" cy="4572000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I was born on April 18</a:t>
            </a:r>
            <a:r>
              <a:rPr lang="en-CA" baseline="30000" dirty="0" smtClean="0"/>
              <a:t>th</a:t>
            </a:r>
            <a:r>
              <a:rPr lang="en-CA" dirty="0" smtClean="0"/>
              <a:t>, 1953 in </a:t>
            </a:r>
            <a:r>
              <a:rPr lang="en-CA" dirty="0" smtClean="0"/>
              <a:t>Toronto, </a:t>
            </a:r>
            <a:r>
              <a:rPr lang="en-CA" dirty="0" smtClean="0"/>
              <a:t>Ontario.</a:t>
            </a:r>
          </a:p>
          <a:p>
            <a:r>
              <a:rPr lang="en-CA" dirty="0" smtClean="0"/>
              <a:t>I began my </a:t>
            </a:r>
            <a:r>
              <a:rPr lang="en-CA" dirty="0" smtClean="0"/>
              <a:t>entertainment career </a:t>
            </a:r>
            <a:r>
              <a:rPr lang="en-CA" dirty="0" smtClean="0"/>
              <a:t>as </a:t>
            </a:r>
            <a:r>
              <a:rPr lang="en-CA" dirty="0" smtClean="0"/>
              <a:t>a </a:t>
            </a:r>
            <a:r>
              <a:rPr lang="en-CA" dirty="0" smtClean="0"/>
              <a:t>radio disk jockey in the </a:t>
            </a:r>
            <a:r>
              <a:rPr lang="en-CA" dirty="0" smtClean="0"/>
              <a:t>mid-1970’s, moving into Canadian comedy television.</a:t>
            </a:r>
            <a:endParaRPr lang="en-CA" dirty="0" smtClean="0"/>
          </a:p>
          <a:p>
            <a:r>
              <a:rPr lang="en-CA" dirty="0" smtClean="0"/>
              <a:t>I have starred in movies such as </a:t>
            </a:r>
            <a:r>
              <a:rPr lang="en-CA" i="1" dirty="0" smtClean="0"/>
              <a:t>Honey</a:t>
            </a:r>
            <a:r>
              <a:rPr lang="en-CA" i="1" dirty="0" smtClean="0"/>
              <a:t>, I </a:t>
            </a:r>
            <a:r>
              <a:rPr lang="en-CA" i="1" dirty="0" smtClean="0"/>
              <a:t>Shrunk </a:t>
            </a:r>
            <a:r>
              <a:rPr lang="en-CA" i="1" dirty="0" smtClean="0"/>
              <a:t>the </a:t>
            </a:r>
            <a:r>
              <a:rPr lang="en-CA" i="1" dirty="0" smtClean="0"/>
              <a:t>K</a:t>
            </a:r>
            <a:r>
              <a:rPr lang="en-CA" i="1" dirty="0" smtClean="0"/>
              <a:t>ids, </a:t>
            </a:r>
            <a:r>
              <a:rPr lang="en-CA" i="1" dirty="0" err="1" smtClean="0"/>
              <a:t>Spaceballs</a:t>
            </a:r>
            <a:r>
              <a:rPr lang="en-CA" dirty="0" smtClean="0"/>
              <a:t>, </a:t>
            </a:r>
            <a:r>
              <a:rPr lang="en-CA" dirty="0" smtClean="0"/>
              <a:t>and </a:t>
            </a:r>
            <a:r>
              <a:rPr lang="en-CA" i="1" dirty="0" smtClean="0"/>
              <a:t>Ghostbusters.</a:t>
            </a:r>
            <a:endParaRPr lang="en-CA" dirty="0" smtClean="0"/>
          </a:p>
          <a:p>
            <a:r>
              <a:rPr lang="en-CA" dirty="0" smtClean="0"/>
              <a:t>I stopped making movies 6 years after the loss of my wife to breast </a:t>
            </a:r>
            <a:r>
              <a:rPr lang="en-CA" dirty="0" smtClean="0"/>
              <a:t>cancer in order to raise my children as a single dad, </a:t>
            </a:r>
            <a:r>
              <a:rPr lang="en-CA" dirty="0" smtClean="0"/>
              <a:t>but I have still done a few voice acting jobs.</a:t>
            </a:r>
          </a:p>
          <a:p>
            <a:r>
              <a:rPr lang="en-CA" dirty="0" smtClean="0"/>
              <a:t>I attended elementary school with Geddy Lee and in 1982, he helped me and my friend “Doug Mackenzie” write our hit song “Take Off.”</a:t>
            </a:r>
            <a:endParaRPr lang="en-CA" dirty="0"/>
          </a:p>
        </p:txBody>
      </p:sp>
      <p:pic>
        <p:nvPicPr>
          <p:cNvPr id="4100" name="Picture 4" descr="http://vforvinnie.files.wordpress.com/2011/05/dark-helme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410108"/>
            <a:ext cx="3024336" cy="163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306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45224"/>
            <a:ext cx="7772400" cy="1143000"/>
          </a:xfrm>
        </p:spPr>
        <p:txBody>
          <a:bodyPr/>
          <a:lstStyle/>
          <a:p>
            <a:r>
              <a:rPr lang="en-CA" dirty="0" smtClean="0"/>
              <a:t>William </a:t>
            </a:r>
            <a:r>
              <a:rPr lang="en-CA" dirty="0" err="1" smtClean="0"/>
              <a:t>Shatner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276456" cy="4572000"/>
          </a:xfrm>
        </p:spPr>
        <p:txBody>
          <a:bodyPr>
            <a:normAutofit/>
          </a:bodyPr>
          <a:lstStyle/>
          <a:p>
            <a:r>
              <a:rPr lang="en-CA" dirty="0" smtClean="0"/>
              <a:t>I was born </a:t>
            </a:r>
            <a:r>
              <a:rPr lang="en-CA" dirty="0" smtClean="0"/>
              <a:t>March </a:t>
            </a:r>
            <a:r>
              <a:rPr lang="en-CA" dirty="0" smtClean="0"/>
              <a:t>22, </a:t>
            </a:r>
            <a:r>
              <a:rPr lang="en-CA" dirty="0" smtClean="0"/>
              <a:t>1931 </a:t>
            </a:r>
            <a:r>
              <a:rPr lang="en-CA" dirty="0" smtClean="0"/>
              <a:t>in Montreal, Quebec.</a:t>
            </a:r>
            <a:endParaRPr lang="en-CA" dirty="0" smtClean="0"/>
          </a:p>
          <a:p>
            <a:r>
              <a:rPr lang="en-CA" dirty="0" smtClean="0"/>
              <a:t>I was a great “draw” as a Shakespearean actor in Canada before starting work in American television in the 1960s, at which time I displayed my overly dramatic “stage” style of delivering lines.</a:t>
            </a:r>
            <a:endParaRPr lang="en-CA" dirty="0" smtClean="0"/>
          </a:p>
          <a:p>
            <a:r>
              <a:rPr lang="en-CA" dirty="0" smtClean="0"/>
              <a:t>I </a:t>
            </a:r>
            <a:r>
              <a:rPr lang="en-CA" dirty="0" smtClean="0"/>
              <a:t>was the first actor to play Captain James T. Kirk on the science fiction show </a:t>
            </a:r>
            <a:r>
              <a:rPr lang="en-CA" i="1" dirty="0" smtClean="0"/>
              <a:t>Star Trek.</a:t>
            </a:r>
            <a:endParaRPr lang="en-CA" i="1" dirty="0"/>
          </a:p>
        </p:txBody>
      </p:sp>
      <p:pic>
        <p:nvPicPr>
          <p:cNvPr id="4100" name="Picture 4" descr="http://vforvinnie.files.wordpress.com/2011/05/dark-helmet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12160" y="3429000"/>
            <a:ext cx="2942318" cy="328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306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45224"/>
            <a:ext cx="7772400" cy="1143000"/>
          </a:xfrm>
        </p:spPr>
        <p:txBody>
          <a:bodyPr/>
          <a:lstStyle/>
          <a:p>
            <a:r>
              <a:rPr lang="en-CA" dirty="0" smtClean="0"/>
              <a:t>Neil Young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5400600" cy="540060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I was born on </a:t>
            </a:r>
            <a:r>
              <a:rPr lang="en-CA" dirty="0" smtClean="0"/>
              <a:t>November 12</a:t>
            </a:r>
            <a:r>
              <a:rPr lang="en-CA" baseline="30000" dirty="0" smtClean="0"/>
              <a:t>th</a:t>
            </a:r>
            <a:r>
              <a:rPr lang="en-CA" dirty="0" smtClean="0"/>
              <a:t>, </a:t>
            </a:r>
            <a:r>
              <a:rPr lang="en-CA" dirty="0" smtClean="0"/>
              <a:t>1945 </a:t>
            </a:r>
            <a:r>
              <a:rPr lang="en-CA" dirty="0" smtClean="0"/>
              <a:t>in </a:t>
            </a:r>
            <a:r>
              <a:rPr lang="en-CA" dirty="0" smtClean="0"/>
              <a:t>Toronto, </a:t>
            </a:r>
            <a:r>
              <a:rPr lang="en-CA" dirty="0" smtClean="0"/>
              <a:t>Ontario.</a:t>
            </a:r>
          </a:p>
          <a:p>
            <a:r>
              <a:rPr lang="en-CA" dirty="0" smtClean="0"/>
              <a:t>I began my </a:t>
            </a:r>
            <a:r>
              <a:rPr lang="en-CA" dirty="0" smtClean="0"/>
              <a:t>American music career in the band Buffalo Springfield, whose hit song “For What It’s Worth” says “Stop children, what’s that soun</a:t>
            </a:r>
            <a:r>
              <a:rPr lang="en-CA" dirty="0" smtClean="0"/>
              <a:t>d?”</a:t>
            </a:r>
          </a:p>
          <a:p>
            <a:r>
              <a:rPr lang="en-CA" dirty="0" smtClean="0"/>
              <a:t>I was at Woodstock, but did not perform.</a:t>
            </a:r>
            <a:endParaRPr lang="en-CA" dirty="0" smtClean="0"/>
          </a:p>
          <a:p>
            <a:r>
              <a:rPr lang="en-CA" dirty="0" smtClean="0"/>
              <a:t>I play piano, harmonica and guitar, and sing in a high, wobbly voice.</a:t>
            </a:r>
            <a:endParaRPr lang="en-CA" dirty="0" smtClean="0"/>
          </a:p>
          <a:p>
            <a:r>
              <a:rPr lang="en-CA" dirty="0" smtClean="0"/>
              <a:t>My hits include “Heart of Gold,” “After the Gold Rush,” and “Keep On </a:t>
            </a:r>
            <a:r>
              <a:rPr lang="en-CA" dirty="0" err="1" smtClean="0"/>
              <a:t>Rockin</a:t>
            </a:r>
            <a:r>
              <a:rPr lang="en-CA" dirty="0" smtClean="0"/>
              <a:t>’ in the Free World.”</a:t>
            </a:r>
            <a:endParaRPr lang="en-CA" dirty="0"/>
          </a:p>
        </p:txBody>
      </p:sp>
      <p:pic>
        <p:nvPicPr>
          <p:cNvPr id="4100" name="Picture 4" descr="http://vforvinnie.files.wordpress.com/2011/05/dark-helmet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 bwMode="auto">
          <a:xfrm>
            <a:off x="5724128" y="4207407"/>
            <a:ext cx="3155976" cy="241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306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45224"/>
            <a:ext cx="7772400" cy="1143000"/>
          </a:xfrm>
        </p:spPr>
        <p:txBody>
          <a:bodyPr/>
          <a:lstStyle/>
          <a:p>
            <a:r>
              <a:rPr lang="en-CA" dirty="0" smtClean="0"/>
              <a:t>Ryan Reynolds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6192688" cy="4572000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I was born on </a:t>
            </a:r>
            <a:r>
              <a:rPr lang="en-CA" dirty="0" smtClean="0"/>
              <a:t>October 23, </a:t>
            </a:r>
            <a:r>
              <a:rPr lang="en-CA" dirty="0" smtClean="0"/>
              <a:t>1976 </a:t>
            </a:r>
            <a:r>
              <a:rPr lang="en-CA" dirty="0" smtClean="0"/>
              <a:t>in Vancouver, British Columbia.</a:t>
            </a:r>
            <a:endParaRPr lang="en-CA" dirty="0" smtClean="0"/>
          </a:p>
          <a:p>
            <a:r>
              <a:rPr lang="en-CA" dirty="0" smtClean="0"/>
              <a:t>I began my </a:t>
            </a:r>
            <a:r>
              <a:rPr lang="en-CA" dirty="0" smtClean="0"/>
              <a:t>entertainment career working on Canadian TV in the 90s, moving into American TV, and from there into motion pictures.</a:t>
            </a:r>
            <a:endParaRPr lang="en-CA" dirty="0" smtClean="0"/>
          </a:p>
          <a:p>
            <a:r>
              <a:rPr lang="en-CA" dirty="0" smtClean="0"/>
              <a:t>I </a:t>
            </a:r>
            <a:r>
              <a:rPr lang="en-CA" dirty="0" smtClean="0"/>
              <a:t>played two different superheroes, one owned by Marvel and one by D.C., in two extremely unsuccessful and unpopular </a:t>
            </a:r>
            <a:r>
              <a:rPr lang="en-CA" smtClean="0"/>
              <a:t>big budget movies</a:t>
            </a:r>
            <a:r>
              <a:rPr lang="en-CA" dirty="0" smtClean="0"/>
              <a:t>, and then was hired to play the first of those two characters again in a new movie franchise featuring him.</a:t>
            </a:r>
          </a:p>
          <a:p>
            <a:r>
              <a:rPr lang="en-CA" dirty="0" smtClean="0"/>
              <a:t>At age 40, I really hit it big in Hollywood with this superhero franchise. </a:t>
            </a:r>
            <a:endParaRPr lang="en-CA" dirty="0" smtClean="0"/>
          </a:p>
          <a:p>
            <a:r>
              <a:rPr lang="en-CA" dirty="0" smtClean="0"/>
              <a:t>I am married to actress Blake Lively.</a:t>
            </a:r>
            <a:endParaRPr lang="en-CA" dirty="0" smtClean="0"/>
          </a:p>
        </p:txBody>
      </p:sp>
      <p:pic>
        <p:nvPicPr>
          <p:cNvPr id="4100" name="Picture 4" descr="http://vforvinnie.files.wordpress.com/2011/05/dark-helmet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88224" y="3248979"/>
            <a:ext cx="2250250" cy="337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306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013176"/>
            <a:ext cx="7772400" cy="1143000"/>
          </a:xfrm>
        </p:spPr>
        <p:txBody>
          <a:bodyPr/>
          <a:lstStyle/>
          <a:p>
            <a:r>
              <a:rPr lang="en-CA" dirty="0" smtClean="0"/>
              <a:t>Rick Hansen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260648"/>
            <a:ext cx="5976664" cy="4572000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I was born on August 26</a:t>
            </a:r>
            <a:r>
              <a:rPr lang="en-CA" baseline="30000" dirty="0" smtClean="0"/>
              <a:t>th</a:t>
            </a:r>
            <a:r>
              <a:rPr lang="en-CA" dirty="0" smtClean="0"/>
              <a:t> 1957 in Port Alberni, British Columbia.</a:t>
            </a:r>
          </a:p>
          <a:p>
            <a:r>
              <a:rPr lang="en-CA" dirty="0" smtClean="0"/>
              <a:t>As a child, I enjoyed lots of sports including </a:t>
            </a:r>
            <a:r>
              <a:rPr lang="en-CA" dirty="0" smtClean="0"/>
              <a:t>basketball </a:t>
            </a:r>
            <a:r>
              <a:rPr lang="en-CA" dirty="0" smtClean="0"/>
              <a:t>and </a:t>
            </a:r>
            <a:r>
              <a:rPr lang="en-CA" dirty="0" smtClean="0"/>
              <a:t>volleyball</a:t>
            </a:r>
            <a:r>
              <a:rPr lang="en-CA" dirty="0" smtClean="0"/>
              <a:t>.</a:t>
            </a:r>
          </a:p>
          <a:p>
            <a:r>
              <a:rPr lang="en-CA" dirty="0" smtClean="0"/>
              <a:t>At the age of 15, I was in a car crash and received a spinal cord injury and was </a:t>
            </a:r>
            <a:r>
              <a:rPr lang="en-CA" dirty="0" smtClean="0"/>
              <a:t>confined to a </a:t>
            </a:r>
            <a:r>
              <a:rPr lang="en-CA" dirty="0" smtClean="0"/>
              <a:t>wheelchair</a:t>
            </a:r>
            <a:r>
              <a:rPr lang="en-CA" dirty="0" smtClean="0"/>
              <a:t>. I then played wheelchair sports.</a:t>
            </a:r>
            <a:endParaRPr lang="en-CA" dirty="0" smtClean="0"/>
          </a:p>
          <a:p>
            <a:r>
              <a:rPr lang="en-CA" dirty="0" smtClean="0"/>
              <a:t>I won 6 </a:t>
            </a:r>
            <a:r>
              <a:rPr lang="en-CA" dirty="0" err="1" smtClean="0"/>
              <a:t>paralympic</a:t>
            </a:r>
            <a:r>
              <a:rPr lang="en-CA" dirty="0" smtClean="0"/>
              <a:t> </a:t>
            </a:r>
            <a:r>
              <a:rPr lang="en-CA" dirty="0" smtClean="0"/>
              <a:t>games medals and became famous for my “Man in Motion” world </a:t>
            </a:r>
            <a:r>
              <a:rPr lang="en-CA" dirty="0" smtClean="0"/>
              <a:t>tour, raising money for spinal cord injury research.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 </a:t>
            </a:r>
            <a:r>
              <a:rPr lang="en-CA" dirty="0" smtClean="0"/>
              <a:t>                             Who am I?</a:t>
            </a:r>
            <a:endParaRPr lang="en-CA" dirty="0"/>
          </a:p>
        </p:txBody>
      </p:sp>
      <p:sp>
        <p:nvSpPr>
          <p:cNvPr id="4" name="AutoShape 2" descr="data:image/jpeg;base64,/9j/4AAQSkZJRgABAQAAAQABAAD/2wCEAAkGBxQTEhUUEhQVFRUVFhQYFhUYFBQVFBQUFBUWFhUUFRUYHCggGBolHBQUITEhJSkrLi4uFx8zODMsNygtLisBCgoKDg0OGxAQGiwlHCUsLCwsLCwsLCwtLCwsLCwsLCwsLC0sLCwsLCwsLCwsLCwsLCwsLCwsLCwsLCwsLCwsLP/AABEIAPUAyAMBIgACEQEDEQH/xAAcAAABBQEBAQAAAAAAAAAAAAACAQMEBQYABwj/xABBEAACAQIEAwQHBQcDAwUAAAABAgADEQQSITEFQVEGEyJhBzJxgZGhsRQjQsHRFVJicpLh8DOCoiR08SU1ZKOy/8QAGgEAAwEBAQEAAAAAAAAAAAAAAAECAwQFBv/EACwRAAICAQQBAwMDBQEAAAAAAAABAhEDBBIhMUETInFRYbEFMvEjgZHB8BT/2gAMAwEAAhEDEQA/APU4UARQYqNQ4QgAwrx0IIGKIIiiKgChCCDFBhQgrxbwLwhCgCEyHa7t1Twjd2iGs4vnVWyhNPCC1jqeg6R/0g9pfsWGulu9qErTvytbM3uBHxnhOPxTqtyzB2vcnc33NvOROVcLs1xwTVvo3OJ9LOJYfdUKSH94uz28spAF5J4J6X6gYLiqKsOb0yUceeQ3B+InllGt4Dya4167yQ9O65rnzvYyXNov001wfT/DOI08RTWrRbOjbH6gjkfKSp4R6Lu0bYfECkx+6qlVIOwbkfI6z3a80TsxlGmLedeCZ0dEikxIk68KA4mLeDedeFAdOvBvOvCgFM6DeLCgId4oggwgZdFBCGIAMUGAggYsG8K8ACvFEEGKIAHFEG8UGIR4j6SeLitxBlbVMOMijqwsW99/pMlxXDMxDHn8JadscHl4lWTUBqrEEi3rEH6mEztbu6gsy6bb22904cs6laPQxY7jTMrQpXbKess61VAuQXvzkIYZlcNtc6H2STxSgoIIJud9NL+UuTUpImKcYvgbwVezX5ixHuNxPpvhGNFahSqjapTRvew1+d58rGoQek+ifRhimfhtAsLZcyDzCMQGnRA5Z8msvEvEvEmlGYU6DOvADiZxMS8QwoBYl4hMQxUApnRJ0KGRRFBjd4V5QxyLAvFvAAwYQgXtvK3GdoMPS9aqpPRfGf8AjBtLsFFvhItrwlMxnE+24Ath6ZY/vPcAf7RqflMrjO1OJY+Oq6X2y2VfkJhPU44/f4OqGiyy5fHyeuiEDPIMJ28xOGDM5+0IOTmzA+TgfUGLw/0g4vG1HVAlBVUEKniY3Nrl2/ICV60Nm/wZvTTWRY/JY+kTghOMo1bHKSbm2xsCB8RKHG4ih6tQMrCwvlN9dtpct3zD7yq7/wAxuNeg5bR6jTWouvxG88HPmg53Hr/me7hwyhCnV/8AIzFfhtOoAQ1gvlYjzIIlZXZDsj1OWYLZfjNti6SCm6jUZDrubnzlfwtEemL8ha3LQcxJhlajufRc8afC4PP8Xhi2UhCLkWHW/SfR/Zrh32bC0KPOnTUN/Na7fMzwfjfEWp1g1M5Wpm6kAaHyuJa8O9KuMof6oTELcaP4W87Ou3vBnu6eW6KbPA1MNsmke63nEzzVfTBh2UZKFUvYXUlVUNzGbmPO0fwnpLvbvcPYfwVMxHuIF5vKUY9syhinNNxR6EZxaVHBu0WHxOlKoM25QjK/9J390tQYyGmuxbxLxLxCYCFJiXiXiQAW86DedAZGBigxsGEDKGHK7jnGBh1FrF29Vb6WG5PlLATBdpa2bEuOlh8APzMw1GV44bkdOlwrLkp9EPF4965vVqFv4Roo9gkdqIvpI2IGVtIeEq3Nj/gnjPNObts91Y4wVJD4Sw0GvSNVsIzeta0n03AMnUyhGs5pZNrNvBju1WCCYRiOq/USk7AY0U8WobaopQ+06j6TU9vjbCEDm6D53/Kee8JqhK9JjsHQn2Zheejpv6mnkn5v8HkauWzUxa+35Z7S5AvcX02+kq6dTLmBuOenzj7l0NmF15EaxOJULgOuzDlyI3H+dZ48VSpnrVTG8VU8By2FxazG1vbM5haxp5gWDEgZ3GiKANAPPeWVfGKB4g99vDf4zM8bqE+CmjWJ1YhtffOvBFv2+GY6iait3lFJiquZiep0lfiqmYgch9ZLq0mAJymw52IHxkNRPbhXg+fy35L7sjw7vXqE7Ko+LH9BLZaTUiRuvLrLT0f4IDDF/wB9z8FFh+ctcbhFN7ieZm1X9WUX0ezpdOlhi12ZiodnQ2ZdQQbMD1HSXvB/SNiaJAr2r09jey1B5hhv7xKLGoFOkqcScoJ67e2ejppe3h8HBq1cuVyfQXBeN0cUmei4ba67Mt+qywvPnLg3FqlF1em2VhseXsI5ie/cG4iMRQp1gLZ1Bt0OxHxE6otM4ZRonGJeJElEi3nQbxIUBFBhgxoGEDKGPIZ5fi8Rmqs/7zP9dJ6YDPJmbT4zzf1J+2K+T0/0xe6T+CHxPGlDci4+kPh1Y1r9yr1Ctr5FZyt9rgDTYyv4kSVM0/oVokHFvyIoL771GP5Tm02njkVPs6NVqpYnxyhinRrD16VVQOZpuB7yRpJ2Hcmekg9dpicThRSqMhHmp6qdpnrtH6UVKPKHo9W8rcX2ZL0hVLYemOZqfRT+s8+yTa+kuv8A6Cfzsf8AiB+cx9MTr0MduBf3/Jw653nf9vwes9neICvh6bHUgZW8mUWP6++T3qlUZQAc3UbEcx0PKeZ9m+NNhnPOm9sy87jZl8/rN1T4rSqrdKinqMwDD2qdZ5Oq00sc20vaepps8ckEm+RKVC+pHy0juIUZdv8APZLPB8Yw1HD1FrBMzaoxZRbTzN9PKeedpu1oYFMOb3veptof3f1k4sE8klt/g0yamGNPf46+/wAFX2v4qKjikh8CHUjYv/bWZ2cDF30n0OLGscVFHz2XLLLNyZ6rwE9zh6SH90E+1tT9YHEuIBREx4toNhYfASox6gjW5PIDmeQnhxxqc9z8n0MpenCl4RUY7HXJuZWYiuSAOk9Trei3DigalSriBVWmXcK1PIGVSxABS9ri288gBJFzzntRxbFR4OTNvdk/CAsdBe2vsnufo2xfeYCn/AzqfcxP5zyehSSnhwE3cAsfMzf+h+rfD1hyFYW96D9IabLvk/oXqMOyKvs9BvBzQSYk7TjCM6DedACo+1Qhiplv2h5w14hOX10dPpGpXFzzjGUcrMv7rMPnNAeISlxbXqOetj8px62e+Cf0Z3aFbZtfUz2Oay2m59HNEUcJfnVcufYPCo+A+cxfFEyzT8AxeXD0h/CItHNRVhrY20jbjGyv42oqJmHrJt5rzH5ypGMi1MeApJNhY3J2AtqZ15ckZwcWcmKLhNSR5N2yx/e4p9dE8A/27/MmQsNqIC0e+xAVTbvqwUHp3jgA/wDKejp6P8NRw1XEVcVUK082yIgcjRcoNzZjt1GsjdHFCMTJyc5uTPP4jQTV90aevfym21isZZ4DQUuTa0d7rzlUZ3YzEzSbQwWchQwBO1wbE8hcRjF4KpTsXWwNwDcEEjexBlUQeoV6odFcahlDD3gXhdk8CK2JDsPu6JDeRqfgXztv7hMd2f45aiaL7rqnmDuvuP1noHB6go0lQHX1mPVjv+nunmYMPpTe7x0exm1Cy41t89m0x9fPSqKN2puPeVInzWDoPYJ7ivFPOeNcVw2WvUReTsB7CdJ3PIpHnOFF6WtQQcyonoHosHd4V2P46hI9igLMLiaGSmL8lA+A11mz7O1+7w9Jf4bn2tqfrOTSzStndq4PhfY3JxYjbYyZxuIRl+ITt9dHH6RqPts6ZT9o+c6HroXpGfDmPK5ghYYnm2dyiEXjJFzfyjxmt7JdmKWJoszOwYOQQMtgAARuNzeTNOcdseyoTjikpy6PPuKUbqdP1+Mm8IP3Seyen4XsXhBdjmq8rMRlB81AFz7ZiOMcN+z1mpgALe622sR8ucWOMoRakGTPDNP2kdTAxIujDqrD4gzmq2BPQE/CVfAeINU73vGByMLGwFlIv8rS1dWS6uvqYPgZpd6vfllUahlIBWotit78riX3azjoq00p03DJmLsFREW/4SQp1PrX90z2OcPUcjRDUciwuQCTY/CxkWsoUkKwYDYgEA+4z0NilNSfg822o0PltJHcx6gbgjnItYzQl9DmFffzky0raTaycG0iHFjNSqb7zsbis+W4N1AHrae4WjNQxAbEHeXfBD7OS/LeepFyLDoBPO+CYLvawUnKObW5/hA8yZtuK4p6bra2W12JFydbWHTS85dRy0jq0/CbZPWoZl0ZTjmzddOmYTW91MFxIMKzuAQMxINjbeYQW5NfY3k9koy+5ecUcsLctvbrNJSawA6fpMlgsYKxRbAHMunUc5r8syjFwjTN5yWSW5BmoYJacFhBY9xO0YcmdHmSdDcGwi3hBoyYDVJnZtRMDT1rsNgxTwdM21qeMnrfb5WnjYf4z3rh9Lu6VNLWyoot7ABNcLSlbOLWv2pAYKlVGY1mUknwhQbBffzmS7S8MWvmKeuma9ug1N/85zY16vhY7WvPNOzfaIUsTW79yadTwg2JylWbXrrf5CLJmXgywRlzJGUx1S1NutvrKfs21xXXMozHTMwW9kYkC+56CaHtjSoIzDD1O8Q2J09Uk3tfnPOcCytilVg5u2VAmXMaraIPFpbMReXijui6Ns06aY1UpszUwMpNRFsBytcEMOR0kXG4Z6bWdSCRf2jqIlBytTMw1RtQdrgm4+N5I4rjBVZSBlspBHLfSdUbUkvByOnFsYwu8iVJLw+8iVd5sZvoECSw3g98it06ST+H3xIEMGAYRg3lMku6uFCYWm9N7lyzPpbIyZQF89SDeaDidYVVpVgR4qRFr/iJGYW90zLFWwqXLXSqRYDw2YZj4uR8I09vSSeBuWSoOhXTpcMNPl8JzSXCf0f+zphKm19Uj0BH8IP8IPyEZ4ZZRbLmPPNr9ZU08Y7d3TUgAoCfMjS1+UsOB8RXvAbKcp2OouORnVocUYxt9sWpyOUq8IuWFMmwoqD+8tiw8iALiRS0suH4RXql75SQbtc5Tz1A0vpKvGizn4/GT+o40oKS+v5/g00Uvc0EGhZpG7yC1WeOejRJzRZEDzoWFDb1wIytQTOVOIGcnEDN46eSMZaiL6NVQcBgelj8NZ7TwPjlPEIGVhmsM681J5H3gz5yXihljwXtY+Gqiomo0zLrZl6fpJyaede3s58s45Fye9doMaKeHquTYKrf1EaazwbFcVWnYNr1P5yV2o7aHFHw50U3LKW8Jbkco0mP4jWza+z6ydPp5VeQFNY41F8m34ZVwtZKhrVwira1jozEkW29nxmR4Oq/tDDgHN/1tCzbAr3qQKdELTY2tfJYa6+LW3widmv/AHDB/wDc0D/9iTtjFRi6+5jkm5NWVdU3eof43+bGNPyio1y3mb/G8GoJpHsxfQ/h5Dq7yXSk7gfZuti1rvRCkYdA9TM2XwnNa3X1TLboXZV4qlYk+fTqOvOF+H3x3iCMCT+Hwny1GloyPVggGmjccaNxsk3HYylhWwlX7aSKS4mmwAJBZ+4q2GmuwMgItEVqww5PdeHLe9+fXXnIWFP/AKfV/wC8w/zw+J/SHwj16gPkfiZi17W/ubY3ykW1LFFQCuWwFrndTztEw+JUOGU6E2b28jbrKbE01zEljpsL2F/Z8IOFq+v7Rb3Sk3xz0U66PduF0KV6ApVFJak2azAgVQodbj+oTM9qa4YJV0V7slRdParAdPWHwgYDhPeKhwdTvky3Ynwmk4W5UtYDmLCZrjuNNwvMG55m9tryIyjlg1uv57RUXKElwSftQ6xftAlAMRHVxM5nhOtZy/GIESUn2qdJ9BleuilvEtDgF53nnnRVg54oaABGNYg7DzA+JhEwwLuvkQf6df0iYEpkJpnW+X6IdT5C/wBJApV2pV1qIQHpMHUkXGdNQLc9pd8PrqKWIDKTmouq2vo5tYm3sMpOIi/iHOoP/wAX/OSvKCXggUTqeUOoNtYeAwjVKoRLXN99tBeP4nBMOV7b21lWlIhJ7RijsZ6F6IP9Hig/+Mn1qTzynz909E9DnqcSHXCr9Xhm/axR7R5ziVayncZVufOKvqwsZT0U5r2Ucjc+cRPVloSI7xuOVI3GySfhcWe6NADSpWpPfW+ZFqIAPL70/CT+F6V3Frkbj+Ui95U4G/eJbfOluWuYS04cD9pc/wA1z57nWZy/a0aQ7Q9xWir1GZUtzsNlC89/MSBw43Le4/OaDhpArZW0FQPTP+9Tl/5ZZnuE7n2fnFD6fBUu0ars52iq4QkJqjEFkIGpGxBOxtpKvFVM7s1rXN7dB0gATjEoxTbS5ZduqEAiiIJbcLwQJuYTmoq2VCDk6RCXDN0nTU1aKqs6ci1N+DrelSPPGacBFYQ1nceeBaKBDtEywA6GKgVteh+Ok4LHsFwyriKhWhTaoyrmIAvYbXMmTS7HRdcF4rUw9GuKYQ95Sv4kDXIZQASeWp0lBxV6RQCn3hYOGuQAtsoBAG/KXGIwJSnW77vaWWyn7ssAWIYKxuLGy7SiemyFSzHI1vFe4sedr/HpFGuwlfRHo1WQhluGI3103v7I5Rq1WJCXuQb6fhGpvHuK95ScDMrC11ZQBcc725waGPZQxDalSNrjXffb3R8NWhdOmQ0Qgm/Sejehp1H7QDELmwotcgX1ba888Wsx/Efdzl92TwNOsMQaxb7qkGSzEDMcw167CPK1s5+xEV7lRncTchf5RFRtLR+sKgRH8YVrgMQQrEbgHYmR++fqZoqJ6Gqm8EJHxiWvqxtHMO7uQqliT5iwg2gXJc9g1VcVSqOKbr3iIabCoSRUIUuuXTQEnUwK3EQ1dquRUBv4UvbTwn1je8c4NVKYpFSuVRSO9qEEjKCMwGUE7X1lZiaIQsAwbRrEBrEk2AAYAzJJOT+DXmKRPfFrfMpOljexuCDcH5SFgquas7WAzFmsNhdr2HlrHKCmmNszHYAEnlpIuBJFU3Fj4rja3laWkvAm3fJbkxlmhFo2ZJYStLDC47LKxV1k6jSEzyU+zXHfgn/by06M0wBFnM4rwjqTflmeWOqIkUTts8+gmM5TBnQALPBp4lqbF1Zltp4SV11IBI5aQMsWofuWPVwpHnlDKR5+uIq5BvgsqmY4dmLsWctmJYkNop5yrxKlbIL5X8WXzBIuOnOXFXTDqOrt8gsp8diM7UxtlW3tuxN/nFGwnwc+HyqLjTY/qIyuDezEKWVdyBcAHa9ttpcUKwF1YZkbcaadGU8iPnLPsnwGtXxP2ek+UOrE1N1alsdOZ1GnK8JyaQ1FGW4Pw2riKq06CF3J0AsABzLMdAPMzbL2Wr4GjiWrmmRUpADIzNYqS2t1HyvPWOy3o7o4JCtN2u1s7/iYgdeQ8hKX0qcNFDBM+ZmJJGu1sjH8oSnGSqyYJL5MR2q7P1632LCYakXGHwq1HswCh61iWYsQAfDMRxrhFbDtlrIUPLYg+xlJB+M+l+Edne6wwFasztkBdhZbkLprzAGgmB4tw1sUCndhxY3tuB1PntNNJibhTfX+xZHHweJBbyxog00Fgc9QeGw9VOZ9p+gkrEcBalUyt4luMv7z/wAIHI7CTKqBA9jeoynO/JRa3d0/IczztFO09oQjxZD4UhYWBKqVYkA2uFI9YjfnGu9NGrmU6XbfXQ6c/IyfwNPu79Eb6yt4j6pP8Q+kSdtjaqKJuGxVQVb0ahTJa5H1HwMrnxLVMQzuSWdiSeZJ/wAELhpNnHXKL/G8aYAV9OvztGopdCbb5+5YmdaKTBMk0OvCFQxstaOU3jaGmGlU31nRF1MWQ0ilJogqxhK0DOYaVD0mlGQqxSIheDrEApOkZNe1N16vTYHoUDDf/d8oVfQXkbOcn8zCOuSWzT4z/RpE7lqpPmbrqZmq6WqCaLEYkdxhweZr/IqJnsS1nB/zSEE0ObTJakiXnZTjT4bEJUVrWzDqNRsfIm0oaTgjQ/2h0qluY+IhKKkqY0/KPbOH+kh3FrUw3NTmHvBG8oe1vFcVjqLIE7xbVCBTF7EIQSf6gPaRPPuKVKdR+8pZqVwCyKRlD/iK9Ad7Sdge0P2akRSzKWVg5LZ873zI2U+rYgHS08//AMzjJSjfw/BspwqqXyexP22o1cFYZw7UwPVuA1tiRtsRMzw7tauGDmrSqgNlswW4Frg3N9dxMDwP7St3wdVe807yixXxgahgr+FtzfmJdYjtPj1XxYWjTP75CgA9QCTr7I28uO8aaaf1dMIqFbqaf+UV3aHiQxFYVEUoqgheRN7An5Slxb+Bv5TJVSoSSWfOxPiYkeI8zIWPIyNbpO7vsyZY9nBek/O1L6mU3E1sh82Bmh7M0/8Apq55ikD8XCj85RcWvlW58vgf7yYv3sJfsQ3hMOWVQLjdjbpIdYjvbg31GvnLDD7KOot85Dx6AVhYAC420G8uLZEuCSoJjriDmHIxGgWcdYSxbjSGVPlCgCpCdG1a0SLaOxjJ8OUJRbnG1J0/KGAfb9ZVEI63WEEvzgVWsddusQP0haGBjUsh15iQ1fRRyzfU7ycbHQ7QgiaZh4QDtyNjb52lIiSLfjOEpq+FpJWpsuasDUBsi5qi+Ik7DcyBxbh69+FpulRcoN1a5219pEiMfGgPVvgTcQ2FiDr/AOZTfBKVifss/hYH2iEOD1eWX+q0kZx/eRalr/2ise0M8Drfwf1iBU4NWHIH2MsdWiDyHwjooLbUA28pO4ewjfsisP3R/vEGpgK5319r3kxkXcrf3QDRU7C3uitD2EP9m1eg/qEcp8IqtcWAspYksLBV3MfamF84YsV008wbH4x2LYaPgvdUsFiSKis7YekCBsCta/OxvZukzfGktRpPdfGToGBIsBuOUexCBaL2/EKevO1zcf8AGV1WiCi9d9uY/wA+USik931G2+jlxGv8pJ+ci1q+dlPs+scFItUIG5jlXCa9CDrpzj4RPLJIAF5yv5QVpk7nWJ34XzkmgbCN99cwDiGbYWnIl9T+kKbCxy/SJAz7zo6FYum9pyVDfe14LUxyN43UQiFgS3fSxsR5/lIz6bDSC7HY/wBo4rHYx8CEWpcbGHUXwnfaIpHt8o3XOh3Gm17wCwqRu9L3fp+UlPqZX4VvEnkTHEbmN4N8EwJwWJUI6XjIrA6mEj+d/OBVigndfhHqTHmLRBUhq4/wSSg1YW0gk2i95Aq6xVyOxH3vFddN5Gq1DsLWhJU08VvdKomyRxB/uF9pH9JuB/z+UaQWVeegjOJf7lhfaopHXVWB+ggowsLk6DaUyV2NbVv86SU9Q8iJCZvvAfZ9I62u0QIUHXe/lC21+GkBl5iC5J01v0tAYQbMYhb4eUVU904c94WFHMeQvOhqp/zedFY6BWE689506MQifWKROnRDGmf/AMyVUUFNQNp06JgiABZxbzjiNaJOjZMeyT3QI1gmlrcGdOiKYQYxRXsDpEnRiBDk9PhCbWdOivkAbRSvnOnQGM4j/Tt/EPoYNI3tOnRsldjgw9ze+1orU/PaLOiY0OQd506LwWxy2kaBsNJ06PwJi021M6dOiY0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5" name="AutoShape 4" descr="data:image/jpeg;base64,/9j/4AAQSkZJRgABAQAAAQABAAD/2wCEAAkGBxQTEhUUEhQVFRUVFhQYFhUYFBQVFBQUFBUWFhUUFRUYHCggGBolHBQUITEhJSkrLi4uFx8zODMsNygtLisBCgoKDg0OGxAQGiwlHCUsLCwsLCwsLCwtLCwsLCwsLCwsLC0sLCwsLCwsLCwsLCwsLCwsLCwsLCwsLCwsLCwsLP/AABEIAPUAyAMBIgACEQEDEQH/xAAcAAABBQEBAQAAAAAAAAAAAAACAQMEBQYABwj/xABBEAACAQIEAwQHBQcDAwUAAAABAgADEQQSITEFQVEGEyJhBzJxgZGhsRQjQsHRFVJicpLh8DOCoiR08SU1ZKOy/8QAGgEAAwEBAQEAAAAAAAAAAAAAAAECAwQFBv/EACwRAAICAQQBAwMDBQEAAAAAAAABAhEDBBIhMUETInFRYbEFMvEjgZHB8BT/2gAMAwEAAhEDEQA/APU4UARQYqNQ4QgAwrx0IIGKIIiiKgChCCDFBhQgrxbwLwhCgCEyHa7t1Twjd2iGs4vnVWyhNPCC1jqeg6R/0g9pfsWGulu9qErTvytbM3uBHxnhOPxTqtyzB2vcnc33NvOROVcLs1xwTVvo3OJ9LOJYfdUKSH94uz28spAF5J4J6X6gYLiqKsOb0yUceeQ3B+InllGt4Dya4167yQ9O65rnzvYyXNov001wfT/DOI08RTWrRbOjbH6gjkfKSp4R6Lu0bYfECkx+6qlVIOwbkfI6z3a80TsxlGmLedeCZ0dEikxIk68KA4mLeDedeFAdOvBvOvCgFM6DeLCgId4oggwgZdFBCGIAMUGAggYsG8K8ACvFEEGKIAHFEG8UGIR4j6SeLitxBlbVMOMijqwsW99/pMlxXDMxDHn8JadscHl4lWTUBqrEEi3rEH6mEztbu6gsy6bb22904cs6laPQxY7jTMrQpXbKess61VAuQXvzkIYZlcNtc6H2STxSgoIIJud9NL+UuTUpImKcYvgbwVezX5ixHuNxPpvhGNFahSqjapTRvew1+d58rGoQek+ifRhimfhtAsLZcyDzCMQGnRA5Z8msvEvEvEmlGYU6DOvADiZxMS8QwoBYl4hMQxUApnRJ0KGRRFBjd4V5QxyLAvFvAAwYQgXtvK3GdoMPS9aqpPRfGf8AjBtLsFFvhItrwlMxnE+24Ath6ZY/vPcAf7RqflMrjO1OJY+Oq6X2y2VfkJhPU44/f4OqGiyy5fHyeuiEDPIMJ28xOGDM5+0IOTmzA+TgfUGLw/0g4vG1HVAlBVUEKniY3Nrl2/ICV60Nm/wZvTTWRY/JY+kTghOMo1bHKSbm2xsCB8RKHG4ih6tQMrCwvlN9dtpct3zD7yq7/wAxuNeg5bR6jTWouvxG88HPmg53Hr/me7hwyhCnV/8AIzFfhtOoAQ1gvlYjzIIlZXZDsj1OWYLZfjNti6SCm6jUZDrubnzlfwtEemL8ha3LQcxJhlajufRc8afC4PP8Xhi2UhCLkWHW/SfR/Zrh32bC0KPOnTUN/Na7fMzwfjfEWp1g1M5Wpm6kAaHyuJa8O9KuMof6oTELcaP4W87Ou3vBnu6eW6KbPA1MNsmke63nEzzVfTBh2UZKFUvYXUlVUNzGbmPO0fwnpLvbvcPYfwVMxHuIF5vKUY9syhinNNxR6EZxaVHBu0WHxOlKoM25QjK/9J390tQYyGmuxbxLxLxCYCFJiXiXiQAW86DedAZGBigxsGEDKGHK7jnGBh1FrF29Vb6WG5PlLATBdpa2bEuOlh8APzMw1GV44bkdOlwrLkp9EPF4965vVqFv4Roo9gkdqIvpI2IGVtIeEq3Nj/gnjPNObts91Y4wVJD4Sw0GvSNVsIzeta0n03AMnUyhGs5pZNrNvBju1WCCYRiOq/USk7AY0U8WobaopQ+06j6TU9vjbCEDm6D53/Kee8JqhK9JjsHQn2Zheejpv6mnkn5v8HkauWzUxa+35Z7S5AvcX02+kq6dTLmBuOenzj7l0NmF15EaxOJULgOuzDlyI3H+dZ48VSpnrVTG8VU8By2FxazG1vbM5haxp5gWDEgZ3GiKANAPPeWVfGKB4g99vDf4zM8bqE+CmjWJ1YhtffOvBFv2+GY6iait3lFJiquZiep0lfiqmYgch9ZLq0mAJymw52IHxkNRPbhXg+fy35L7sjw7vXqE7Ko+LH9BLZaTUiRuvLrLT0f4IDDF/wB9z8FFh+ctcbhFN7ieZm1X9WUX0ezpdOlhi12ZiodnQ2ZdQQbMD1HSXvB/SNiaJAr2r09jey1B5hhv7xKLGoFOkqcScoJ67e2ejppe3h8HBq1cuVyfQXBeN0cUmei4ba67Mt+qywvPnLg3FqlF1em2VhseXsI5ie/cG4iMRQp1gLZ1Bt0OxHxE6otM4ZRonGJeJElEi3nQbxIUBFBhgxoGEDKGPIZ5fi8Rmqs/7zP9dJ6YDPJmbT4zzf1J+2K+T0/0xe6T+CHxPGlDci4+kPh1Y1r9yr1Ctr5FZyt9rgDTYyv4kSVM0/oVokHFvyIoL771GP5Tm02njkVPs6NVqpYnxyhinRrD16VVQOZpuB7yRpJ2Hcmekg9dpicThRSqMhHmp6qdpnrtH6UVKPKHo9W8rcX2ZL0hVLYemOZqfRT+s8+yTa+kuv8A6Cfzsf8AiB+cx9MTr0MduBf3/Jw653nf9vwes9neICvh6bHUgZW8mUWP6++T3qlUZQAc3UbEcx0PKeZ9m+NNhnPOm9sy87jZl8/rN1T4rSqrdKinqMwDD2qdZ5Oq00sc20vaepps8ckEm+RKVC+pHy0juIUZdv8APZLPB8Yw1HD1FrBMzaoxZRbTzN9PKeedpu1oYFMOb3veptof3f1k4sE8klt/g0yamGNPf46+/wAFX2v4qKjikh8CHUjYv/bWZ2cDF30n0OLGscVFHz2XLLLNyZ6rwE9zh6SH90E+1tT9YHEuIBREx4toNhYfASox6gjW5PIDmeQnhxxqc9z8n0MpenCl4RUY7HXJuZWYiuSAOk9Trei3DigalSriBVWmXcK1PIGVSxABS9ri288gBJFzzntRxbFR4OTNvdk/CAsdBe2vsnufo2xfeYCn/AzqfcxP5zyehSSnhwE3cAsfMzf+h+rfD1hyFYW96D9IabLvk/oXqMOyKvs9BvBzQSYk7TjCM6DedACo+1Qhiplv2h5w14hOX10dPpGpXFzzjGUcrMv7rMPnNAeISlxbXqOetj8px62e+Cf0Z3aFbZtfUz2Oay2m59HNEUcJfnVcufYPCo+A+cxfFEyzT8AxeXD0h/CItHNRVhrY20jbjGyv42oqJmHrJt5rzH5ypGMi1MeApJNhY3J2AtqZ15ckZwcWcmKLhNSR5N2yx/e4p9dE8A/27/MmQsNqIC0e+xAVTbvqwUHp3jgA/wDKejp6P8NRw1XEVcVUK082yIgcjRcoNzZjt1GsjdHFCMTJyc5uTPP4jQTV90aevfym21isZZ4DQUuTa0d7rzlUZ3YzEzSbQwWchQwBO1wbE8hcRjF4KpTsXWwNwDcEEjexBlUQeoV6odFcahlDD3gXhdk8CK2JDsPu6JDeRqfgXztv7hMd2f45aiaL7rqnmDuvuP1noHB6go0lQHX1mPVjv+nunmYMPpTe7x0exm1Cy41t89m0x9fPSqKN2puPeVInzWDoPYJ7ivFPOeNcVw2WvUReTsB7CdJ3PIpHnOFF6WtQQcyonoHosHd4V2P46hI9igLMLiaGSmL8lA+A11mz7O1+7w9Jf4bn2tqfrOTSzStndq4PhfY3JxYjbYyZxuIRl+ITt9dHH6RqPts6ZT9o+c6HroXpGfDmPK5ghYYnm2dyiEXjJFzfyjxmt7JdmKWJoszOwYOQQMtgAARuNzeTNOcdseyoTjikpy6PPuKUbqdP1+Mm8IP3Seyen4XsXhBdjmq8rMRlB81AFz7ZiOMcN+z1mpgALe622sR8ucWOMoRakGTPDNP2kdTAxIujDqrD4gzmq2BPQE/CVfAeINU73vGByMLGwFlIv8rS1dWS6uvqYPgZpd6vfllUahlIBWotit78riX3azjoq00p03DJmLsFREW/4SQp1PrX90z2OcPUcjRDUciwuQCTY/CxkWsoUkKwYDYgEA+4z0NilNSfg822o0PltJHcx6gbgjnItYzQl9DmFffzky0raTaycG0iHFjNSqb7zsbis+W4N1AHrae4WjNQxAbEHeXfBD7OS/LeepFyLDoBPO+CYLvawUnKObW5/hA8yZtuK4p6bra2W12JFydbWHTS85dRy0jq0/CbZPWoZl0ZTjmzddOmYTW91MFxIMKzuAQMxINjbeYQW5NfY3k9koy+5ecUcsLctvbrNJSawA6fpMlgsYKxRbAHMunUc5r8syjFwjTN5yWSW5BmoYJacFhBY9xO0YcmdHmSdDcGwi3hBoyYDVJnZtRMDT1rsNgxTwdM21qeMnrfb5WnjYf4z3rh9Lu6VNLWyoot7ABNcLSlbOLWv2pAYKlVGY1mUknwhQbBffzmS7S8MWvmKeuma9ug1N/85zY16vhY7WvPNOzfaIUsTW79yadTwg2JylWbXrrf5CLJmXgywRlzJGUx1S1NutvrKfs21xXXMozHTMwW9kYkC+56CaHtjSoIzDD1O8Q2J09Uk3tfnPOcCytilVg5u2VAmXMaraIPFpbMReXijui6Ns06aY1UpszUwMpNRFsBytcEMOR0kXG4Z6bWdSCRf2jqIlBytTMw1RtQdrgm4+N5I4rjBVZSBlspBHLfSdUbUkvByOnFsYwu8iVJLw+8iVd5sZvoECSw3g98it06ST+H3xIEMGAYRg3lMku6uFCYWm9N7lyzPpbIyZQF89SDeaDidYVVpVgR4qRFr/iJGYW90zLFWwqXLXSqRYDw2YZj4uR8I09vSSeBuWSoOhXTpcMNPl8JzSXCf0f+zphKm19Uj0BH8IP8IPyEZ4ZZRbLmPPNr9ZU08Y7d3TUgAoCfMjS1+UsOB8RXvAbKcp2OouORnVocUYxt9sWpyOUq8IuWFMmwoqD+8tiw8iALiRS0suH4RXql75SQbtc5Tz1A0vpKvGizn4/GT+o40oKS+v5/g00Uvc0EGhZpG7yC1WeOejRJzRZEDzoWFDb1wIytQTOVOIGcnEDN46eSMZaiL6NVQcBgelj8NZ7TwPjlPEIGVhmsM681J5H3gz5yXihljwXtY+Gqiomo0zLrZl6fpJyaede3s58s45Fye9doMaKeHquTYKrf1EaazwbFcVWnYNr1P5yV2o7aHFHw50U3LKW8Jbkco0mP4jWza+z6ydPp5VeQFNY41F8m34ZVwtZKhrVwira1jozEkW29nxmR4Oq/tDDgHN/1tCzbAr3qQKdELTY2tfJYa6+LW3widmv/AHDB/wDc0D/9iTtjFRi6+5jkm5NWVdU3eof43+bGNPyio1y3mb/G8GoJpHsxfQ/h5Dq7yXSk7gfZuti1rvRCkYdA9TM2XwnNa3X1TLboXZV4qlYk+fTqOvOF+H3x3iCMCT+Hwny1GloyPVggGmjccaNxsk3HYylhWwlX7aSKS4mmwAJBZ+4q2GmuwMgItEVqww5PdeHLe9+fXXnIWFP/AKfV/wC8w/zw+J/SHwj16gPkfiZi17W/ubY3ykW1LFFQCuWwFrndTztEw+JUOGU6E2b28jbrKbE01zEljpsL2F/Z8IOFq+v7Rb3Sk3xz0U66PduF0KV6ApVFJak2azAgVQodbj+oTM9qa4YJV0V7slRdParAdPWHwgYDhPeKhwdTvky3Ynwmk4W5UtYDmLCZrjuNNwvMG55m9tryIyjlg1uv57RUXKElwSftQ6xftAlAMRHVxM5nhOtZy/GIESUn2qdJ9BleuilvEtDgF53nnnRVg54oaABGNYg7DzA+JhEwwLuvkQf6df0iYEpkJpnW+X6IdT5C/wBJApV2pV1qIQHpMHUkXGdNQLc9pd8PrqKWIDKTmouq2vo5tYm3sMpOIi/iHOoP/wAX/OSvKCXggUTqeUOoNtYeAwjVKoRLXN99tBeP4nBMOV7b21lWlIhJ7RijsZ6F6IP9Hig/+Mn1qTzynz909E9DnqcSHXCr9Xhm/axR7R5ziVayncZVufOKvqwsZT0U5r2Ucjc+cRPVloSI7xuOVI3GySfhcWe6NADSpWpPfW+ZFqIAPL70/CT+F6V3Frkbj+Ui95U4G/eJbfOluWuYS04cD9pc/wA1z57nWZy/a0aQ7Q9xWir1GZUtzsNlC89/MSBw43Le4/OaDhpArZW0FQPTP+9Tl/5ZZnuE7n2fnFD6fBUu0ars52iq4QkJqjEFkIGpGxBOxtpKvFVM7s1rXN7dB0gATjEoxTbS5ZduqEAiiIJbcLwQJuYTmoq2VCDk6RCXDN0nTU1aKqs6ci1N+DrelSPPGacBFYQ1nceeBaKBDtEywA6GKgVteh+Ok4LHsFwyriKhWhTaoyrmIAvYbXMmTS7HRdcF4rUw9GuKYQ95Sv4kDXIZQASeWp0lBxV6RQCn3hYOGuQAtsoBAG/KXGIwJSnW77vaWWyn7ssAWIYKxuLGy7SiemyFSzHI1vFe4sedr/HpFGuwlfRHo1WQhluGI3103v7I5Rq1WJCXuQb6fhGpvHuK95ScDMrC11ZQBcc725waGPZQxDalSNrjXffb3R8NWhdOmQ0Qgm/Sejehp1H7QDELmwotcgX1ba888Wsx/Efdzl92TwNOsMQaxb7qkGSzEDMcw167CPK1s5+xEV7lRncTchf5RFRtLR+sKgRH8YVrgMQQrEbgHYmR++fqZoqJ6Gqm8EJHxiWvqxtHMO7uQqliT5iwg2gXJc9g1VcVSqOKbr3iIabCoSRUIUuuXTQEnUwK3EQ1dquRUBv4UvbTwn1je8c4NVKYpFSuVRSO9qEEjKCMwGUE7X1lZiaIQsAwbRrEBrEk2AAYAzJJOT+DXmKRPfFrfMpOljexuCDcH5SFgquas7WAzFmsNhdr2HlrHKCmmNszHYAEnlpIuBJFU3Fj4rja3laWkvAm3fJbkxlmhFo2ZJYStLDC47LKxV1k6jSEzyU+zXHfgn/by06M0wBFnM4rwjqTflmeWOqIkUTts8+gmM5TBnQALPBp4lqbF1Zltp4SV11IBI5aQMsWofuWPVwpHnlDKR5+uIq5BvgsqmY4dmLsWctmJYkNop5yrxKlbIL5X8WXzBIuOnOXFXTDqOrt8gsp8diM7UxtlW3tuxN/nFGwnwc+HyqLjTY/qIyuDezEKWVdyBcAHa9ttpcUKwF1YZkbcaadGU8iPnLPsnwGtXxP2ek+UOrE1N1alsdOZ1GnK8JyaQ1FGW4Pw2riKq06CF3J0AsABzLMdAPMzbL2Wr4GjiWrmmRUpADIzNYqS2t1HyvPWOy3o7o4JCtN2u1s7/iYgdeQ8hKX0qcNFDBM+ZmJJGu1sjH8oSnGSqyYJL5MR2q7P1632LCYakXGHwq1HswCh61iWYsQAfDMRxrhFbDtlrIUPLYg+xlJB+M+l+Edne6wwFasztkBdhZbkLprzAGgmB4tw1sUCndhxY3tuB1PntNNJibhTfX+xZHHweJBbyxog00Fgc9QeGw9VOZ9p+gkrEcBalUyt4luMv7z/wAIHI7CTKqBA9jeoynO/JRa3d0/IczztFO09oQjxZD4UhYWBKqVYkA2uFI9YjfnGu9NGrmU6XbfXQ6c/IyfwNPu79Eb6yt4j6pP8Q+kSdtjaqKJuGxVQVb0ahTJa5H1HwMrnxLVMQzuSWdiSeZJ/wAELhpNnHXKL/G8aYAV9OvztGopdCbb5+5YmdaKTBMk0OvCFQxstaOU3jaGmGlU31nRF1MWQ0ilJogqxhK0DOYaVD0mlGQqxSIheDrEApOkZNe1N16vTYHoUDDf/d8oVfQXkbOcn8zCOuSWzT4z/RpE7lqpPmbrqZmq6WqCaLEYkdxhweZr/IqJnsS1nB/zSEE0ObTJakiXnZTjT4bEJUVrWzDqNRsfIm0oaTgjQ/2h0qluY+IhKKkqY0/KPbOH+kh3FrUw3NTmHvBG8oe1vFcVjqLIE7xbVCBTF7EIQSf6gPaRPPuKVKdR+8pZqVwCyKRlD/iK9Ad7Sdge0P2akRSzKWVg5LZ873zI2U+rYgHS08//AMzjJSjfw/BspwqqXyexP22o1cFYZw7UwPVuA1tiRtsRMzw7tauGDmrSqgNlswW4Frg3N9dxMDwP7St3wdVe807yixXxgahgr+FtzfmJdYjtPj1XxYWjTP75CgA9QCTr7I28uO8aaaf1dMIqFbqaf+UV3aHiQxFYVEUoqgheRN7An5Slxb+Bv5TJVSoSSWfOxPiYkeI8zIWPIyNbpO7vsyZY9nBek/O1L6mU3E1sh82Bmh7M0/8Apq55ikD8XCj85RcWvlW58vgf7yYv3sJfsQ3hMOWVQLjdjbpIdYjvbg31GvnLDD7KOot85Dx6AVhYAC420G8uLZEuCSoJjriDmHIxGgWcdYSxbjSGVPlCgCpCdG1a0SLaOxjJ8OUJRbnG1J0/KGAfb9ZVEI63WEEvzgVWsddusQP0haGBjUsh15iQ1fRRyzfU7ycbHQ7QgiaZh4QDtyNjb52lIiSLfjOEpq+FpJWpsuasDUBsi5qi+Ik7DcyBxbh69+FpulRcoN1a5219pEiMfGgPVvgTcQ2FiDr/AOZTfBKVifss/hYH2iEOD1eWX+q0kZx/eRalr/2ise0M8Drfwf1iBU4NWHIH2MsdWiDyHwjooLbUA28pO4ewjfsisP3R/vEGpgK5319r3kxkXcrf3QDRU7C3uitD2EP9m1eg/qEcp8IqtcWAspYksLBV3MfamF84YsV008wbH4x2LYaPgvdUsFiSKis7YekCBsCta/OxvZukzfGktRpPdfGToGBIsBuOUexCBaL2/EKevO1zcf8AGV1WiCi9d9uY/wA+USik931G2+jlxGv8pJ+ci1q+dlPs+scFItUIG5jlXCa9CDrpzj4RPLJIAF5yv5QVpk7nWJ34XzkmgbCN99cwDiGbYWnIl9T+kKbCxy/SJAz7zo6FYum9pyVDfe14LUxyN43UQiFgS3fSxsR5/lIz6bDSC7HY/wBo4rHYx8CEWpcbGHUXwnfaIpHt8o3XOh3Gm17wCwqRu9L3fp+UlPqZX4VvEnkTHEbmN4N8EwJwWJUI6XjIrA6mEj+d/OBVigndfhHqTHmLRBUhq4/wSSg1YW0gk2i95Aq6xVyOxH3vFddN5Gq1DsLWhJU08VvdKomyRxB/uF9pH9JuB/z+UaQWVeegjOJf7lhfaopHXVWB+ggowsLk6DaUyV2NbVv86SU9Q8iJCZvvAfZ9I62u0QIUHXe/lC21+GkBl5iC5J01v0tAYQbMYhb4eUVU904c94WFHMeQvOhqp/zedFY6BWE689506MQifWKROnRDGmf/AMyVUUFNQNp06JgiABZxbzjiNaJOjZMeyT3QI1gmlrcGdOiKYQYxRXsDpEnRiBDk9PhCbWdOivkAbRSvnOnQGM4j/Tt/EPoYNI3tOnRsldjgw9ze+1orU/PaLOiY0OQd506LwWxy2kaBsNJ06PwJi021M6dOiY0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6" name="AutoShape 6" descr="data:image/jpeg;base64,/9j/4AAQSkZJRgABAQAAAQABAAD/2wCEAAkGBxQTEhUUEhQVFRUVFhQYFhUYFBQVFBQUFBUWFhUUFRUYHCggGBolHBQUITEhJSkrLi4uFx8zODMsNygtLisBCgoKDg0OGxAQGiwlHCUsLCwsLCwsLCwtLCwsLCwsLCwsLC0sLCwsLCwsLCwsLCwsLCwsLCwsLCwsLCwsLCwsLP/AABEIAPUAyAMBIgACEQEDEQH/xAAcAAABBQEBAQAAAAAAAAAAAAACAQMEBQYABwj/xABBEAACAQIEAwQHBQcDAwUAAAABAgADEQQSITEFQVEGEyJhBzJxgZGhsRQjQsHRFVJicpLh8DOCoiR08SU1ZKOy/8QAGgEAAwEBAQEAAAAAAAAAAAAAAAECAwQFBv/EACwRAAICAQQBAwMDBQEAAAAAAAABAhEDBBIhMUETInFRYbEFMvEjgZHB8BT/2gAMAwEAAhEDEQA/APU4UARQYqNQ4QgAwrx0IIGKIIiiKgChCCDFBhQgrxbwLwhCgCEyHa7t1Twjd2iGs4vnVWyhNPCC1jqeg6R/0g9pfsWGulu9qErTvytbM3uBHxnhOPxTqtyzB2vcnc33NvOROVcLs1xwTVvo3OJ9LOJYfdUKSH94uz28spAF5J4J6X6gYLiqKsOb0yUceeQ3B+InllGt4Dya4167yQ9O65rnzvYyXNov001wfT/DOI08RTWrRbOjbH6gjkfKSp4R6Lu0bYfECkx+6qlVIOwbkfI6z3a80TsxlGmLedeCZ0dEikxIk68KA4mLeDedeFAdOvBvOvCgFM6DeLCgId4oggwgZdFBCGIAMUGAggYsG8K8ACvFEEGKIAHFEG8UGIR4j6SeLitxBlbVMOMijqwsW99/pMlxXDMxDHn8JadscHl4lWTUBqrEEi3rEH6mEztbu6gsy6bb22904cs6laPQxY7jTMrQpXbKess61VAuQXvzkIYZlcNtc6H2STxSgoIIJud9NL+UuTUpImKcYvgbwVezX5ixHuNxPpvhGNFahSqjapTRvew1+d58rGoQek+ifRhimfhtAsLZcyDzCMQGnRA5Z8msvEvEvEmlGYU6DOvADiZxMS8QwoBYl4hMQxUApnRJ0KGRRFBjd4V5QxyLAvFvAAwYQgXtvK3GdoMPS9aqpPRfGf8AjBtLsFFvhItrwlMxnE+24Ath6ZY/vPcAf7RqflMrjO1OJY+Oq6X2y2VfkJhPU44/f4OqGiyy5fHyeuiEDPIMJ28xOGDM5+0IOTmzA+TgfUGLw/0g4vG1HVAlBVUEKniY3Nrl2/ICV60Nm/wZvTTWRY/JY+kTghOMo1bHKSbm2xsCB8RKHG4ih6tQMrCwvlN9dtpct3zD7yq7/wAxuNeg5bR6jTWouvxG88HPmg53Hr/me7hwyhCnV/8AIzFfhtOoAQ1gvlYjzIIlZXZDsj1OWYLZfjNti6SCm6jUZDrubnzlfwtEemL8ha3LQcxJhlajufRc8afC4PP8Xhi2UhCLkWHW/SfR/Zrh32bC0KPOnTUN/Na7fMzwfjfEWp1g1M5Wpm6kAaHyuJa8O9KuMof6oTELcaP4W87Ou3vBnu6eW6KbPA1MNsmke63nEzzVfTBh2UZKFUvYXUlVUNzGbmPO0fwnpLvbvcPYfwVMxHuIF5vKUY9syhinNNxR6EZxaVHBu0WHxOlKoM25QjK/9J390tQYyGmuxbxLxLxCYCFJiXiXiQAW86DedAZGBigxsGEDKGHK7jnGBh1FrF29Vb6WG5PlLATBdpa2bEuOlh8APzMw1GV44bkdOlwrLkp9EPF4965vVqFv4Roo9gkdqIvpI2IGVtIeEq3Nj/gnjPNObts91Y4wVJD4Sw0GvSNVsIzeta0n03AMnUyhGs5pZNrNvBju1WCCYRiOq/USk7AY0U8WobaopQ+06j6TU9vjbCEDm6D53/Kee8JqhK9JjsHQn2Zheejpv6mnkn5v8HkauWzUxa+35Z7S5AvcX02+kq6dTLmBuOenzj7l0NmF15EaxOJULgOuzDlyI3H+dZ48VSpnrVTG8VU8By2FxazG1vbM5haxp5gWDEgZ3GiKANAPPeWVfGKB4g99vDf4zM8bqE+CmjWJ1YhtffOvBFv2+GY6iait3lFJiquZiep0lfiqmYgch9ZLq0mAJymw52IHxkNRPbhXg+fy35L7sjw7vXqE7Ko+LH9BLZaTUiRuvLrLT0f4IDDF/wB9z8FFh+ctcbhFN7ieZm1X9WUX0ezpdOlhi12ZiodnQ2ZdQQbMD1HSXvB/SNiaJAr2r09jey1B5hhv7xKLGoFOkqcScoJ67e2ejppe3h8HBq1cuVyfQXBeN0cUmei4ba67Mt+qywvPnLg3FqlF1em2VhseXsI5ie/cG4iMRQp1gLZ1Bt0OxHxE6otM4ZRonGJeJElEi3nQbxIUBFBhgxoGEDKGPIZ5fi8Rmqs/7zP9dJ6YDPJmbT4zzf1J+2K+T0/0xe6T+CHxPGlDci4+kPh1Y1r9yr1Ctr5FZyt9rgDTYyv4kSVM0/oVokHFvyIoL771GP5Tm02njkVPs6NVqpYnxyhinRrD16VVQOZpuB7yRpJ2Hcmekg9dpicThRSqMhHmp6qdpnrtH6UVKPKHo9W8rcX2ZL0hVLYemOZqfRT+s8+yTa+kuv8A6Cfzsf8AiB+cx9MTr0MduBf3/Jw653nf9vwes9neICvh6bHUgZW8mUWP6++T3qlUZQAc3UbEcx0PKeZ9m+NNhnPOm9sy87jZl8/rN1T4rSqrdKinqMwDD2qdZ5Oq00sc20vaepps8ckEm+RKVC+pHy0juIUZdv8APZLPB8Yw1HD1FrBMzaoxZRbTzN9PKeedpu1oYFMOb3veptof3f1k4sE8klt/g0yamGNPf46+/wAFX2v4qKjikh8CHUjYv/bWZ2cDF30n0OLGscVFHz2XLLLNyZ6rwE9zh6SH90E+1tT9YHEuIBREx4toNhYfASox6gjW5PIDmeQnhxxqc9z8n0MpenCl4RUY7HXJuZWYiuSAOk9Trei3DigalSriBVWmXcK1PIGVSxABS9ri288gBJFzzntRxbFR4OTNvdk/CAsdBe2vsnufo2xfeYCn/AzqfcxP5zyehSSnhwE3cAsfMzf+h+rfD1hyFYW96D9IabLvk/oXqMOyKvs9BvBzQSYk7TjCM6DedACo+1Qhiplv2h5w14hOX10dPpGpXFzzjGUcrMv7rMPnNAeISlxbXqOetj8px62e+Cf0Z3aFbZtfUz2Oay2m59HNEUcJfnVcufYPCo+A+cxfFEyzT8AxeXD0h/CItHNRVhrY20jbjGyv42oqJmHrJt5rzH5ypGMi1MeApJNhY3J2AtqZ15ckZwcWcmKLhNSR5N2yx/e4p9dE8A/27/MmQsNqIC0e+xAVTbvqwUHp3jgA/wDKejp6P8NRw1XEVcVUK082yIgcjRcoNzZjt1GsjdHFCMTJyc5uTPP4jQTV90aevfym21isZZ4DQUuTa0d7rzlUZ3YzEzSbQwWchQwBO1wbE8hcRjF4KpTsXWwNwDcEEjexBlUQeoV6odFcahlDD3gXhdk8CK2JDsPu6JDeRqfgXztv7hMd2f45aiaL7rqnmDuvuP1noHB6go0lQHX1mPVjv+nunmYMPpTe7x0exm1Cy41t89m0x9fPSqKN2puPeVInzWDoPYJ7ivFPOeNcVw2WvUReTsB7CdJ3PIpHnOFF6WtQQcyonoHosHd4V2P46hI9igLMLiaGSmL8lA+A11mz7O1+7w9Jf4bn2tqfrOTSzStndq4PhfY3JxYjbYyZxuIRl+ITt9dHH6RqPts6ZT9o+c6HroXpGfDmPK5ghYYnm2dyiEXjJFzfyjxmt7JdmKWJoszOwYOQQMtgAARuNzeTNOcdseyoTjikpy6PPuKUbqdP1+Mm8IP3Seyen4XsXhBdjmq8rMRlB81AFz7ZiOMcN+z1mpgALe622sR8ucWOMoRakGTPDNP2kdTAxIujDqrD4gzmq2BPQE/CVfAeINU73vGByMLGwFlIv8rS1dWS6uvqYPgZpd6vfllUahlIBWotit78riX3azjoq00p03DJmLsFREW/4SQp1PrX90z2OcPUcjRDUciwuQCTY/CxkWsoUkKwYDYgEA+4z0NilNSfg822o0PltJHcx6gbgjnItYzQl9DmFffzky0raTaycG0iHFjNSqb7zsbis+W4N1AHrae4WjNQxAbEHeXfBD7OS/LeepFyLDoBPO+CYLvawUnKObW5/hA8yZtuK4p6bra2W12JFydbWHTS85dRy0jq0/CbZPWoZl0ZTjmzddOmYTW91MFxIMKzuAQMxINjbeYQW5NfY3k9koy+5ecUcsLctvbrNJSawA6fpMlgsYKxRbAHMunUc5r8syjFwjTN5yWSW5BmoYJacFhBY9xO0YcmdHmSdDcGwi3hBoyYDVJnZtRMDT1rsNgxTwdM21qeMnrfb5WnjYf4z3rh9Lu6VNLWyoot7ABNcLSlbOLWv2pAYKlVGY1mUknwhQbBffzmS7S8MWvmKeuma9ug1N/85zY16vhY7WvPNOzfaIUsTW79yadTwg2JylWbXrrf5CLJmXgywRlzJGUx1S1NutvrKfs21xXXMozHTMwW9kYkC+56CaHtjSoIzDD1O8Q2J09Uk3tfnPOcCytilVg5u2VAmXMaraIPFpbMReXijui6Ns06aY1UpszUwMpNRFsBytcEMOR0kXG4Z6bWdSCRf2jqIlBytTMw1RtQdrgm4+N5I4rjBVZSBlspBHLfSdUbUkvByOnFsYwu8iVJLw+8iVd5sZvoECSw3g98it06ST+H3xIEMGAYRg3lMku6uFCYWm9N7lyzPpbIyZQF89SDeaDidYVVpVgR4qRFr/iJGYW90zLFWwqXLXSqRYDw2YZj4uR8I09vSSeBuWSoOhXTpcMNPl8JzSXCf0f+zphKm19Uj0BH8IP8IPyEZ4ZZRbLmPPNr9ZU08Y7d3TUgAoCfMjS1+UsOB8RXvAbKcp2OouORnVocUYxt9sWpyOUq8IuWFMmwoqD+8tiw8iALiRS0suH4RXql75SQbtc5Tz1A0vpKvGizn4/GT+o40oKS+v5/g00Uvc0EGhZpG7yC1WeOejRJzRZEDzoWFDb1wIytQTOVOIGcnEDN46eSMZaiL6NVQcBgelj8NZ7TwPjlPEIGVhmsM681J5H3gz5yXihljwXtY+Gqiomo0zLrZl6fpJyaede3s58s45Fye9doMaKeHquTYKrf1EaazwbFcVWnYNr1P5yV2o7aHFHw50U3LKW8Jbkco0mP4jWza+z6ydPp5VeQFNY41F8m34ZVwtZKhrVwira1jozEkW29nxmR4Oq/tDDgHN/1tCzbAr3qQKdELTY2tfJYa6+LW3widmv/AHDB/wDc0D/9iTtjFRi6+5jkm5NWVdU3eof43+bGNPyio1y3mb/G8GoJpHsxfQ/h5Dq7yXSk7gfZuti1rvRCkYdA9TM2XwnNa3X1TLboXZV4qlYk+fTqOvOF+H3x3iCMCT+Hwny1GloyPVggGmjccaNxsk3HYylhWwlX7aSKS4mmwAJBZ+4q2GmuwMgItEVqww5PdeHLe9+fXXnIWFP/AKfV/wC8w/zw+J/SHwj16gPkfiZi17W/ubY3ykW1LFFQCuWwFrndTztEw+JUOGU6E2b28jbrKbE01zEljpsL2F/Z8IOFq+v7Rb3Sk3xz0U66PduF0KV6ApVFJak2azAgVQodbj+oTM9qa4YJV0V7slRdParAdPWHwgYDhPeKhwdTvky3Ynwmk4W5UtYDmLCZrjuNNwvMG55m9tryIyjlg1uv57RUXKElwSftQ6xftAlAMRHVxM5nhOtZy/GIESUn2qdJ9BleuilvEtDgF53nnnRVg54oaABGNYg7DzA+JhEwwLuvkQf6df0iYEpkJpnW+X6IdT5C/wBJApV2pV1qIQHpMHUkXGdNQLc9pd8PrqKWIDKTmouq2vo5tYm3sMpOIi/iHOoP/wAX/OSvKCXggUTqeUOoNtYeAwjVKoRLXN99tBeP4nBMOV7b21lWlIhJ7RijsZ6F6IP9Hig/+Mn1qTzynz909E9DnqcSHXCr9Xhm/axR7R5ziVayncZVufOKvqwsZT0U5r2Ucjc+cRPVloSI7xuOVI3GySfhcWe6NADSpWpPfW+ZFqIAPL70/CT+F6V3Frkbj+Ui95U4G/eJbfOluWuYS04cD9pc/wA1z57nWZy/a0aQ7Q9xWir1GZUtzsNlC89/MSBw43Le4/OaDhpArZW0FQPTP+9Tl/5ZZnuE7n2fnFD6fBUu0ars52iq4QkJqjEFkIGpGxBOxtpKvFVM7s1rXN7dB0gATjEoxTbS5ZduqEAiiIJbcLwQJuYTmoq2VCDk6RCXDN0nTU1aKqs6ci1N+DrelSPPGacBFYQ1nceeBaKBDtEywA6GKgVteh+Ok4LHsFwyriKhWhTaoyrmIAvYbXMmTS7HRdcF4rUw9GuKYQ95Sv4kDXIZQASeWp0lBxV6RQCn3hYOGuQAtsoBAG/KXGIwJSnW77vaWWyn7ssAWIYKxuLGy7SiemyFSzHI1vFe4sedr/HpFGuwlfRHo1WQhluGI3103v7I5Rq1WJCXuQb6fhGpvHuK95ScDMrC11ZQBcc725waGPZQxDalSNrjXffb3R8NWhdOmQ0Qgm/Sejehp1H7QDELmwotcgX1ba888Wsx/Efdzl92TwNOsMQaxb7qkGSzEDMcw167CPK1s5+xEV7lRncTchf5RFRtLR+sKgRH8YVrgMQQrEbgHYmR++fqZoqJ6Gqm8EJHxiWvqxtHMO7uQqliT5iwg2gXJc9g1VcVSqOKbr3iIabCoSRUIUuuXTQEnUwK3EQ1dquRUBv4UvbTwn1je8c4NVKYpFSuVRSO9qEEjKCMwGUE7X1lZiaIQsAwbRrEBrEk2AAYAzJJOT+DXmKRPfFrfMpOljexuCDcH5SFgquas7WAzFmsNhdr2HlrHKCmmNszHYAEnlpIuBJFU3Fj4rja3laWkvAm3fJbkxlmhFo2ZJYStLDC47LKxV1k6jSEzyU+zXHfgn/by06M0wBFnM4rwjqTflmeWOqIkUTts8+gmM5TBnQALPBp4lqbF1Zltp4SV11IBI5aQMsWofuWPVwpHnlDKR5+uIq5BvgsqmY4dmLsWctmJYkNop5yrxKlbIL5X8WXzBIuOnOXFXTDqOrt8gsp8diM7UxtlW3tuxN/nFGwnwc+HyqLjTY/qIyuDezEKWVdyBcAHa9ttpcUKwF1YZkbcaadGU8iPnLPsnwGtXxP2ek+UOrE1N1alsdOZ1GnK8JyaQ1FGW4Pw2riKq06CF3J0AsABzLMdAPMzbL2Wr4GjiWrmmRUpADIzNYqS2t1HyvPWOy3o7o4JCtN2u1s7/iYgdeQ8hKX0qcNFDBM+ZmJJGu1sjH8oSnGSqyYJL5MR2q7P1632LCYakXGHwq1HswCh61iWYsQAfDMRxrhFbDtlrIUPLYg+xlJB+M+l+Edne6wwFasztkBdhZbkLprzAGgmB4tw1sUCndhxY3tuB1PntNNJibhTfX+xZHHweJBbyxog00Fgc9QeGw9VOZ9p+gkrEcBalUyt4luMv7z/wAIHI7CTKqBA9jeoynO/JRa3d0/IczztFO09oQjxZD4UhYWBKqVYkA2uFI9YjfnGu9NGrmU6XbfXQ6c/IyfwNPu79Eb6yt4j6pP8Q+kSdtjaqKJuGxVQVb0ahTJa5H1HwMrnxLVMQzuSWdiSeZJ/wAELhpNnHXKL/G8aYAV9OvztGopdCbb5+5YmdaKTBMk0OvCFQxstaOU3jaGmGlU31nRF1MWQ0ilJogqxhK0DOYaVD0mlGQqxSIheDrEApOkZNe1N16vTYHoUDDf/d8oVfQXkbOcn8zCOuSWzT4z/RpE7lqpPmbrqZmq6WqCaLEYkdxhweZr/IqJnsS1nB/zSEE0ObTJakiXnZTjT4bEJUVrWzDqNRsfIm0oaTgjQ/2h0qluY+IhKKkqY0/KPbOH+kh3FrUw3NTmHvBG8oe1vFcVjqLIE7xbVCBTF7EIQSf6gPaRPPuKVKdR+8pZqVwCyKRlD/iK9Ad7Sdge0P2akRSzKWVg5LZ873zI2U+rYgHS08//AMzjJSjfw/BspwqqXyexP22o1cFYZw7UwPVuA1tiRtsRMzw7tauGDmrSqgNlswW4Frg3N9dxMDwP7St3wdVe807yixXxgahgr+FtzfmJdYjtPj1XxYWjTP75CgA9QCTr7I28uO8aaaf1dMIqFbqaf+UV3aHiQxFYVEUoqgheRN7An5Slxb+Bv5TJVSoSSWfOxPiYkeI8zIWPIyNbpO7vsyZY9nBek/O1L6mU3E1sh82Bmh7M0/8Apq55ikD8XCj85RcWvlW58vgf7yYv3sJfsQ3hMOWVQLjdjbpIdYjvbg31GvnLDD7KOot85Dx6AVhYAC420G8uLZEuCSoJjriDmHIxGgWcdYSxbjSGVPlCgCpCdG1a0SLaOxjJ8OUJRbnG1J0/KGAfb9ZVEI63WEEvzgVWsddusQP0haGBjUsh15iQ1fRRyzfU7ycbHQ7QgiaZh4QDtyNjb52lIiSLfjOEpq+FpJWpsuasDUBsi5qi+Ik7DcyBxbh69+FpulRcoN1a5219pEiMfGgPVvgTcQ2FiDr/AOZTfBKVifss/hYH2iEOD1eWX+q0kZx/eRalr/2ise0M8Drfwf1iBU4NWHIH2MsdWiDyHwjooLbUA28pO4ewjfsisP3R/vEGpgK5319r3kxkXcrf3QDRU7C3uitD2EP9m1eg/qEcp8IqtcWAspYksLBV3MfamF84YsV008wbH4x2LYaPgvdUsFiSKis7YekCBsCta/OxvZukzfGktRpPdfGToGBIsBuOUexCBaL2/EKevO1zcf8AGV1WiCi9d9uY/wA+USik931G2+jlxGv8pJ+ci1q+dlPs+scFItUIG5jlXCa9CDrpzj4RPLJIAF5yv5QVpk7nWJ34XzkmgbCN99cwDiGbYWnIl9T+kKbCxy/SJAz7zo6FYum9pyVDfe14LUxyN43UQiFgS3fSxsR5/lIz6bDSC7HY/wBo4rHYx8CEWpcbGHUXwnfaIpHt8o3XOh3Gm17wCwqRu9L3fp+UlPqZX4VvEnkTHEbmN4N8EwJwWJUI6XjIrA6mEj+d/OBVigndfhHqTHmLRBUhq4/wSSg1YW0gk2i95Aq6xVyOxH3vFddN5Gq1DsLWhJU08VvdKomyRxB/uF9pH9JuB/z+UaQWVeegjOJf7lhfaopHXVWB+ggowsLk6DaUyV2NbVv86SU9Q8iJCZvvAfZ9I62u0QIUHXe/lC21+GkBl5iC5J01v0tAYQbMYhb4eUVU904c94WFHMeQvOhqp/zedFY6BWE689506MQifWKROnRDGmf/AMyVUUFNQNp06JgiABZxbzjiNaJOjZMeyT3QI1gmlrcGdOiKYQYxRXsDpEnRiBDk9PhCbWdOivkAbRSvnOnQGM4j/Tt/EPoYNI3tOnRsldjgw9ze+1orU/PaLOiY0OQd506LwWxy2kaBsNJ06PwJi021M6dOiY0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pic>
        <p:nvPicPr>
          <p:cNvPr id="2056" name="Picture 8" descr="http://www.cbc.ca/books/RickHans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17032"/>
            <a:ext cx="238125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1933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869160"/>
            <a:ext cx="7772400" cy="1143000"/>
          </a:xfrm>
        </p:spPr>
        <p:txBody>
          <a:bodyPr/>
          <a:lstStyle/>
          <a:p>
            <a:r>
              <a:rPr lang="en-CA" dirty="0" smtClean="0"/>
              <a:t>Michael Bublé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260648"/>
            <a:ext cx="7988424" cy="457200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I was born on September 9</a:t>
            </a:r>
            <a:r>
              <a:rPr lang="en-CA" baseline="30000" dirty="0" smtClean="0"/>
              <a:t>th</a:t>
            </a:r>
            <a:r>
              <a:rPr lang="en-CA" dirty="0" smtClean="0"/>
              <a:t> 1975 in Burnaby, British Columbia.</a:t>
            </a:r>
          </a:p>
          <a:p>
            <a:r>
              <a:rPr lang="en-CA" dirty="0" smtClean="0"/>
              <a:t>I am a successful singer and songwriter. I have won 3 Grammy awards and 11Juno awards.</a:t>
            </a:r>
          </a:p>
          <a:p>
            <a:r>
              <a:rPr lang="en-CA" dirty="0" smtClean="0"/>
              <a:t>I was first discovered by </a:t>
            </a:r>
            <a:r>
              <a:rPr lang="en-CA" dirty="0" smtClean="0"/>
              <a:t>former prime minister Brian </a:t>
            </a:r>
            <a:r>
              <a:rPr lang="en-CA" dirty="0" smtClean="0"/>
              <a:t>Mulroney in 2000 and was invited to sing at his </a:t>
            </a:r>
            <a:r>
              <a:rPr lang="en-CA" dirty="0" smtClean="0"/>
              <a:t>daughter’s </a:t>
            </a:r>
            <a:r>
              <a:rPr lang="en-CA" dirty="0" smtClean="0"/>
              <a:t>wedding.</a:t>
            </a:r>
          </a:p>
          <a:p>
            <a:r>
              <a:rPr lang="en-CA" dirty="0" smtClean="0"/>
              <a:t>My first album was released on February 11</a:t>
            </a:r>
            <a:r>
              <a:rPr lang="en-CA" baseline="30000" dirty="0" smtClean="0"/>
              <a:t>th</a:t>
            </a:r>
            <a:r>
              <a:rPr lang="en-CA" dirty="0" smtClean="0"/>
              <a:t>, 2003. This self titled album made it to the top 10 in Canada.</a:t>
            </a:r>
          </a:p>
          <a:p>
            <a:r>
              <a:rPr lang="en-CA" dirty="0" smtClean="0"/>
              <a:t>My more famous songs include “Fever”, “Moondance” and “Come </a:t>
            </a:r>
            <a:r>
              <a:rPr lang="en-CA" dirty="0" smtClean="0"/>
              <a:t>Fly </a:t>
            </a:r>
            <a:r>
              <a:rPr lang="en-CA" dirty="0" smtClean="0"/>
              <a:t>W</a:t>
            </a:r>
            <a:r>
              <a:rPr lang="en-CA" dirty="0" smtClean="0"/>
              <a:t>ith </a:t>
            </a:r>
            <a:r>
              <a:rPr lang="en-CA" dirty="0" smtClean="0"/>
              <a:t>M</a:t>
            </a:r>
            <a:r>
              <a:rPr lang="en-CA" dirty="0" smtClean="0"/>
              <a:t>e.”</a:t>
            </a:r>
          </a:p>
          <a:p>
            <a:r>
              <a:rPr lang="en-CA" dirty="0" smtClean="0"/>
              <a:t>Who </a:t>
            </a:r>
            <a:r>
              <a:rPr lang="en-CA" dirty="0" smtClean="0"/>
              <a:t>am I?</a:t>
            </a:r>
            <a:endParaRPr lang="en-CA" dirty="0"/>
          </a:p>
        </p:txBody>
      </p:sp>
      <p:sp>
        <p:nvSpPr>
          <p:cNvPr id="4" name="AutoShape 4" descr="data:image/jpeg;base64,/9j/4AAQSkZJRgABAQAAAQABAAD/2wCEAAkGBxQSEhUUEhQVFRQXFBQUFBUXFBUUFRQVFBQWFxUUFBQYHCggGBolHBUUITEhJSksLi4uFx8zODMsNygtLisBCgoKDg0OGhAQGiwkHCQsLCwsLCwsLCwsLCwsLCwsLCwsLCwsLCwsLCwsLCwsLCwsLCwsLCwsLCwsLCwsLCwsLP/AABEIAQgAsAMBIgACEQEDEQH/xAAcAAABBQEBAQAAAAAAAAAAAAAFAAIDBAYBBwj/xABFEAABAwEFBAYGBwYFBQEAAAABAAIRAwQFEiExQVFhcQYTIoGRoQcyQlKxwRQjYnKC0fAVM5KisuEkY3PC8TRDk9LiFv/EABkBAAMBAQEAAAAAAAAAAAAAAAABAgMEBf/EACcRAQEAAgIBAwQBBQAAAAAAAAABAhEDITEEEkETIjJRYXGRofDx/9oADAMBAAIRAxEAPwD0dJRGsFIHhBmVqIchZsL2ukGeaMBy6gBPU1eCRoVt4RdJAQWOlhGeqnTXugKD6VwSCyuqqy1TsT7PaMU8EBMkkkgEVSrVzyCt1NCh9WtIiYKA717mjF6wTa14OaA7CVWfbDiDWkGTmrtVpcQNkICqb2d7hVqjanOAMJtHbopGkAZ6ICnVvVwJ7Mwr9ir42zEIfeXqgsjPVEbHThgCAnKaV1R2gHCYTCEUCApRSVRhMSJkbEjaKmHFHcgCDGwnIM221T7PmprLaHumREIAokhVptVRpAbmn3ba3PJDhokBCoyQh/0J4ORyRILqAHfR6m9WbLSLRnqpyh16XxToNl+IDQOwy3EdASNOZEIAikVkX9PrO1xa8mMRhzRLS3PCZnkO9Crz6d061OpSyYSxwEzLiYgbmgb942bVs9V6GqtrsTXjPVZy4unVCqA2u7qqsZl37t5AEua/QTuOnFHbBera2dLtNz7YjAY1w5y4cYhPZaCat2Pa7sqUUa6N9ZOmaXXBAAzZ629NNjrHajprhPxhAA7LYakgOPZGxHQkCkmCSSXEACtFsjJrpKvuktaJ5qlarnM9jRNF3VY9ZICDMnclIHBDDd1U+0ufsyp7yAI1KrXB2EwQmXLTgEnUlUm3S/ejVlpYGgICZIlJDOklsFGzVHkkaN7Jh3acB2TsOZQAnpH0xpUGuaztVBs2NP2oz7l5De1+VbQ5z3OOENO+BOQyMxsRS9LU6q4kNa1gEBjZwtB2yc3HL1ic0DpZu6tokkQSYEyfVAdlnuU+VyaVqwfUnaN2k8Y1TWAgbozgjXiTvz2K5Ts+EmRBA9qW5jXIjXgrDqRJzzHMzPH880HpUoEPDgTO1oPZJjUZKzQvCs0AU8bG7BGuw56eSgbZcsLcJIMgiCQTqCNh2qOt7TagzILhLdCMzE92fBBPRbh9IIDRTqUQwtAzBDQ4DLEWmAw6ZZrYWC2MtDcVMgjQjaDuPjqvC3UsIbidnGIZ5tB3xOXNbroDeIFRojC4kMIBJDjigyPhyTJ6IKJCsNYnpJpPYnF0JjSq1YE5ymFsPB0K6hsHDkYKZX6wNnEMSALLq4oalpA4oJOoa7yIUbbWNoIUjqrNpCDQNrlSUnld65m8JNtDBtCQSMcSs36Ro+isaT61dng1rnHyWjFobvWS9JFrb9GY0GSas8sLHeHrJXwePlhadmBBLjl5STkBviP1Kc2xYjDaYjaQCT/dEOi9gNpqgH1GiY4kbd2nhC9Isd0sbsHhuXNlyXxHZhxSzbx232Wo0EVActSRnG8zrs5KownPAJIG9onfA0IXtF8dHW1mnISRHzELDUejT6dTC5pjY7cdmUZ8kvqWeRlxfpjjaMQPWCRPrEdobp2gjinENjWeYDmmNxGcrX3l0Xe9+MDbB4jntQ6r0dfS1bLZ1jPhpp4FVjySovFYylosol5JcPVxGRq3IAZbzPcifROs5lZhJkitTactjnASArd53VNN06FwI2HLLPxVOwU5rsDdXVaQjnUhp7jC2xy3GOU1XujtTzK4uvOZ5n4rhVsyVC0vLRDgSN4V8J7mgjNAZqvbQ4gCQJRJ1RhI7Wzeu2i52uMjJRfsQbymBaqclUqMwt1gnarVeniEIZaK+ERUbptQFikRBDnSm2WyNAJme9CrVbQRDRARCzFvVRihIK/0EEk4jHBOddgiWk6q07CGgNIT/pLYAkICdlIZCNAvP/SRQgUZ9t1TkMLW/Ilbr6a0SZ0B0zy5b1nPSJRx2ejUEkMqwcs4qNIALd8hoWeecnXy14+PK/drpV9HvZy35net61Zjo7cvUsY4EyQCRAHjGq0tNctvbvwmosU3qK0NBzgJwCjKVPpSqhDrWyciitSmVRqshKQZMn0jswa0niB4rM9DaIdb6A3VCY/02uI/mhaXpXWJY4NEyeeiEei+zh1pfVcQBTpnUxLqxgRvya9dXG4uXy9VC4SkmuC2c6MWgKXr81XbZuKnbQTJL1gXZTOqT0A5MqUg4QQnKra7ZgyQFC1XNnLVALnfvRD9qDKNU5ltJmBokYf+xn70hcjt6J2S1OecxCuoALZ7qLDJOUR4kfkm9I4q0jSDXGXUwXCIEPEHnKOETkqFdnZk6FzZ/CZB5Ll58buWO702UuFxv+7/AOFaLQ2k2ToMshPgELq9L6YE4XgD7Lp5lE3sxDVZW9ejzIdNSqHEhzXOfOGM4DfVIPFY7dFxuuhOj03puMYSNBzncEW/aYAnvWJuq4WjC1pqO1xkkuDpORGL1e5ai03QOpIaSHAQ0zMbPyWdtt6VjOu3Lz6SU6QlzgEIp9LKD8pI5/FA7LcjahHW1HNGHMgAvxkadqRAMaZnNCDc1VocXFk5Brc3EnaQYyBiYO+Frhr9sc7l+umwrOZVMtIc05GDOqzXRqm6mythOFxe4SImKeQA4esr9zWF1IFxETEid2uS5Y7ERWeGgw+oWtMZEvOYHKVtvrpljPu3W+umm5tCk13rCm2fDIHuhOr1DMBWSN2mz4IfaKpbIOh2rok1NOO3d25ScTMahSi0VMJMaIVWtgAhrpKJgyxoxDimSEW2qfZ81NZa73DPJJrgHa5BPFZo2hMhFVbXZMeaspIAc+6wYgqex2LBOcypK9aNFH9KO5ILFGmGqWUNFvJ9lPr2wtEwg19D7dIbJEwWwd3aEyrdnq4mgpttZipvH2THMZ/IKc8fdNL487hltWoFWHMaRnCH0quh/WikrPOgErzrdPXnaSnUbMBWLUeyVRZQcwYsi7PImBnxVW39IKdNsVey7CCW4gc9wjVGN/ZZfwHWOm173tOw5jcrRuemDigTvPyQu6LQ59Yvwloe2IOuRJBKKWm1ADVPK6yTjN4h171AIA5J9xkgCoRiALjTgQAXRJnUnIfoIS+r19VrQZxODP4jHwJW7+jDCBsGnIaLr4senDz596h1CoXCSITnsB1CcAkFu5gq0XKCZbkufsl/vFGwuoIDNzv2uK5+xj7xRxULbXwpgRSURrBPxoCta6TtWobRqvBOJpRwFLCEAIFpcNGFI1nuyLCAi8JlSoGpA6gyGgJ7nhoJJAAEkkwABqTuGqrvtjWiSYQC8rwFqrULKw/V1KrRVOmNje05g+yQ0/oKscdlbpbwYSWzJERxaQCzyIU1qtBawFszyznL+6l6T0T1z6gEkEYhtLQMiOIn9QqljdiIMyOevFeZyTu6exx3eM2o17ZlDjUEb6boz+0RG9CrTXs7sQe8OJgxHqxtGzwWtteIt7PgdDuWeqtkmaLDmdhI471HTee2ztRsdvpMJFKoyd0HyBGfclfNoLmAxBJjd5K9SBMlwA4AQAs9fNvxOjY3IcT+a0xkuTk5MtTpauCmRVDmicALuTiC0f7lpf2jVkAtiUPuMCiBSdlUfSp2ifeD5aW/hLRzDloHMyaF3zG4x5+WXuu44S/fsQ8W2qZIGW9Ey8CS7TRU7zlrRg0KaV+6rQ57Zcrqq3fTwsCspkSZUYDqnEqlUc7NASdQVN1aGW+/W0mYokkw0aSRrnuQL/8AWVngw1jIJBgYjwPaWmPHllNxGWcx6rasCTnRqQOZj4rB1L5ru1qu7oHwCpVa7nHtEnmZWk9Pfmo+tPiNvar/AKFPIvxHcwF3nkPNAbx6SOcfq2hvE9p35BAS5MKucWM/lNzyqy60veZe4ndJy8ES6Gdq8KPDrD4U3fmgrdEZ6BOi8KX3av8AQln+NPHy39+U4qA7HjL7zdQeYg9xWXtlnNM42CW54m7p9pv5eC3d72LraZaIDx2mE6Y26TwOYPNZNtYOGYIOYIPrNcDDmu4grxvUT25b+K9n0+Xuw18xWoXw1zciDkN3hGxQm2MGeWuwb9/h5KlflzB3aZLXHa0xi57CeKy9WxVJwl79vu/ksp22ytnwJX/fjYDWandrz80LuawPq1Gz6z3ANB0b9o8hn3JMsDaeZ8Zkx8ltujN0mm01HiKjxk0606Zzg/bdlO4ABdXDj7rqOLmy9s91BendbqbTZKlPKKVRrQdrab2AA9zz4qSzX26oRhOcert7t6qek9319lG6nX/mdT/9Vmg7LLZovW+lM5/R5X1LhW1q1KrhBB13KezGq4hpGSBXR0oqMyqAVW7JyeOTtvethd17Ua3qOh3uO7Lu7Y7uXNnxZYt8eXHIUp5ABOUJcqb7zAMQoWJFNIQ+neOIZBW6LyRJQGJ6QWzrHho9lsH7zjLvg0IPYzkeLnHwMfJdpO1JOuabYj9W0/Znxz+a78ftmnLl3drOJNLk3GmylaJD8S5uTSlKStJHFEehb4vCj+MfxMIQuVJcNqwWyg46dY3zMLPP8VY+XuwMhZzpJdpa416YkEfXtGuWlVo2kDJw2iDsz0jBqF5R6QvSSKNuoUKPao0aoNrdpidp1bT9jFiPEDcVx8mEzx1XVx53DLcFqpnTbpnkqNroA6+P90YvCi0MbVY0taXNa5oEiXmGvYBlBdAge9OWazN+dLbNZMQxh9UEtBADgxzZxCm3R7wYGIjCDpOq8+cGVy1/l6N9RhMPdf7Dly9FjIrVhkCDSpneNHvHhAPNHQyFlvRn02+nNqUKsitS7TMTi41KJ1lx1e0kA8HDcVtSxepwYzDHUeVzZ3PLdeWekoTXpRsaZ7/+Cs4wQtV04AL2v9572t5U2txHxeFmGhdnFltycmJ1Fkfr9cFba5VQfz+R+Ska5VvVTrcGrDflWnkHYm7nZjx1Hii1C/aTv3jCDvb2h4arJY1LjU3DDJUzyxb2w16Tp6tzTtjQjuOauh0Ly6u8yBx8QtJ0UttR7HsLieqLQCTJwvBIBO2IcsOTi9s3G2HJ7rqs9oDyPwUVkd9Wz7jfgFKdFWsR+rZ9xvwW1vaNLErrUxOBSCQKI1CDmOzsI2cwnY1FUqotCTFIy0+PJR0x9dTG93yJXWrtiztNAb3/ACKjPwrHy9uvK01OrwUv3r2xi2U8hLye/LisTeno7o2mnBeaVoiBUaJbwFRh/ejic1vgMym4JK4+/Lpkj5pvSy1bNVq2eq52Ki/CQ17gw4c2ua2YAILSMlW6M3E62VSAcFJkGq8AAxsa3L1iR3LUemEhl4Wggj93SJj3iwDxgLcdBeibaNFgeN1So07ajgMjyGS1yuoid13op0QpUXtr0abaRGju0572xnJcTAOh3rY3laMFMlvrHst+87Tw1VptJVK1LE9pPsmRuk/8LPDKzyrLGV5x0+aGVKNMf9uiS771R5JPgxvgsuCVounD5ttX7Ipt8GB0fzFZ6PNdnD1jHLy92nP2c/ik1yjtFRrQcTgJGWs8MglSqyAf1xWuTPFNiTsShJSxpbVo6pUzb97ygo30Ftc1LRTy0pVJ25FzCDwzHms2Xdpv4j4CPmqNjvF1KsajHEGY+83aDwU5T3Sw8ftso7Kr3cfqqf3W/BSvdl3Sq12H6pnBseEhL5WtrspqSZOkqAfruUxKi0+KmmmaU6w/9VZ/9VvnICjCb1mGrSf7tWkTyDx8pRfAnl71RMid+afTG1RWQ9hvIfksT6XekZs1mbZ6ZiraQ5sgwWURlUdOoJkNHN25csm3RXknTy9G2u12mtTk06lX6v7TKbA0EfZdhJHBy+iLuAdTY5vqvaKjfuvzb5L5ftDoiNi+hfRfbeuuyzHUsa6iSdT1L3Nnwwq8/CZ5ah2QVNzclatByUVVwaAToO0eTcz5BZreO9Ja+O12h3+c5o/BDP8AahIKdVqlwxHV0uPNxLj8So2ldsmppyW7qiLta04hLtsuOIjnOvNWwuWyphaSNTkOZ/soaLjhzThWpi5RmomSmOelQa+pm47mj+Y//KHgRmVO13rniweAJ+ar1XTyTxLJoqjsiqtz1ZZG5zh5khS1a0Aqhc7+1VH2mnxaQf6Qs5e2o1K4CuApAqyOlMecx4LpTKqVB7Sq14gljo1wkjnsVgH81HaBIQVe53HausoMf7zQ7+IYvmvC/SNeZtF42gzLaTuoZuApZOy2dvGvXOg9q/wFB591s/hAB8gvnx9c1Cah1qONR3N5Lz5uK5serW98I6gkL2n0GVibBVafZtdQN4A0qLviSvGDoeS9m9BdLDYKrj7VqqEchSpN+RRl4E8vQa2ZAQnpdaOrslYzB6stHN/YH9SLu9ZY30nWzBQZTnOpUk8W0m4j/M6mjGbsh5XUrzC0VM4TmFVQ+Sn16+FpO3Z945ALqcqvaH43x7LdeZ1+A81I56q0jhEbc5PHau4skySueoKtRNc7iBzKp2q0xJ2Z+SVNMT2J3vcfCG/JVXEkqatkGt2honnqfio2nYEY+Bl5HLQ8RnPcg9itWG0lsZPDW8iJifNXqlLaSRyQmyM/xQicgXeR/NY/LVrA5PVemVMFql1J64CkSgjaRyjcuVDkml+fP9BJ5SNtOjd6ht1V8/3NO0d3ZOH+pi8hAgAbsvDJauz27q7Hb2z64oMjhVxNJ/lHgsniWNmsq0xu4c7Qr3L0NMi7Wca1dx/8mED+VeFSvffRSzDdtHjjPi8lTkuNe90SfBeP+ku9MdpLJypNFP8AEe0/zIH4F6ne1uFGk+q7MMaXRvI9VveYHevn287Q6o8lxlxJc473Ey495KrjnynkvWipOVa11sToGjfAuP5D4rlptGBuXrHIc9/cqtNpAA+e0rXbBK6od8cgmGdpPik4neByBPxhML+JPeB8Ew7UdAVScT2N2SJ5DM/DzXa1RMu/OrO5p84SyuoeM7XKri4mF2IXH1E0uTxpZCFprEZIXdT/APFfhI8gr95ODTKC2GvFcOO8+az321jasdCl/XkqlJysFbVBFyY4pE5ppKk0Fc7VOXSJ3iVWrlcsr8iN3wP6KnfYofe9oLeyNKhYD+AlzfiUOhXr/HZB3GfzQ8KM/KsPB8r6I6CUeru6yt/yGH+IT81851j2XfdPwX0vdpbSs9PEcLKdCniO5rKQLj5eazrSMt6U74wsZZ2nM/W1OQypt7zid+Fq8qmTJRXpHejrRWfVdkXuLsPujRre4ABZ231fYG31uW5bya6Y27u3GuxvxbBopHuUbDAhMc9BHFRPeuOcoXuVEZVepLpmHEamBKpV6iI3UIaeazzq5Ok5AaM8yoDVViowa5uPkF2nZdpV4xFOvaoMMDWUGp0DGP2cWHXOS0u03QFdt7lUu9pc4t3kH4j5rKtY1dkf2QeAV8nJVLPTgeSkZUXRemaQpkpxKYpNXrqGi6HDZsPepqwVVyim5ejJY4cCglGpIHJH6xkfrxWcp5SNxI/Xill8DDzYlqDEIGp7I5uML3fp/efU2ZtIetVyPCnTw4p5nC3xXiF2Uy+tRaMy6tRaOZqNC3PTK9PpFpqOB+rBwU92BhIDu/tO71OE3ltWV6Zi1V8ILndw3nYEIoklxcc9/wCvLuSt1p6x2XqjJvH7Xek3IK6lK56aXLgaSnObCCRvcq9RyVaoocSeykOtFke1rKjhDKmLAfeDDhd55IjZOywbzmndI3xSsdLY2z4++tUc8/FSUhACya12i5wUlSvIUdSoU1g3rXC6ZZRBebgAY1UtyWItNN59sOcOTXYQe8g+CSSifkv4HnlMa0ykktaR7X70+UkkBXqqu5JJTSccdiA1xFR3GCkkpvg55ELhpF1ZpHsds+YAG7P4KS/LbJ6tv4z/ALR8+5cSVY/iMvKhQpTmrLaKSSRJHAAIda7TsCSSdKeVPMpwpE6AkmAANSTkAkkpVtrvSVdwo2izgEEfR6VPL3qPZd5oWwrqSzi6exR2isNAkktIz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5" name="AutoShape 6" descr="data:image/jpeg;base64,/9j/4AAQSkZJRgABAQAAAQABAAD/2wCEAAkGBxQSEhUUEhQVFRQXFBQUFBUXFBUUFRQVFBQWFxUUFBQYHCggGBolHBUUITEhJSksLi4uFx8zODMsNygtLisBCgoKDg0OGhAQGiwkHCQsLCwsLCwsLCwsLCwsLCwsLCwsLCwsLCwsLCwsLCwsLCwsLCwsLCwsLCwsLCwsLCwsLP/AABEIAQgAsAMBIgACEQEDEQH/xAAcAAABBQEBAQAAAAAAAAAAAAAFAAIDBAYBBwj/xABFEAABAwEFBAYGBwYFBQEAAAABAAIRAwQFEiExQVFhcQYTIoGRoQcyQlKxwRQjYnKC0fAVM5KisuEkY3PC8TRDk9LiFv/EABkBAAMBAQEAAAAAAAAAAAAAAAABAgMEBf/EACcRAQEAAgIBAwQBBQAAAAAAAAABAhEDITEEEkETIjJRYXGRofDx/9oADAMBAAIRAxEAPwD0dJRGsFIHhBmVqIchZsL2ukGeaMBy6gBPU1eCRoVt4RdJAQWOlhGeqnTXugKD6VwSCyuqqy1TsT7PaMU8EBMkkkgEVSrVzyCt1NCh9WtIiYKA717mjF6wTa14OaA7CVWfbDiDWkGTmrtVpcQNkICqb2d7hVqjanOAMJtHbopGkAZ6ICnVvVwJ7Mwr9ir42zEIfeXqgsjPVEbHThgCAnKaV1R2gHCYTCEUCApRSVRhMSJkbEjaKmHFHcgCDGwnIM221T7PmprLaHumREIAokhVptVRpAbmn3ba3PJDhokBCoyQh/0J4ORyRILqAHfR6m9WbLSLRnqpyh16XxToNl+IDQOwy3EdASNOZEIAikVkX9PrO1xa8mMRhzRLS3PCZnkO9Crz6d061OpSyYSxwEzLiYgbmgb942bVs9V6GqtrsTXjPVZy4unVCqA2u7qqsZl37t5AEua/QTuOnFHbBera2dLtNz7YjAY1w5y4cYhPZaCat2Pa7sqUUa6N9ZOmaXXBAAzZ629NNjrHajprhPxhAA7LYakgOPZGxHQkCkmCSSXEACtFsjJrpKvuktaJ5qlarnM9jRNF3VY9ZICDMnclIHBDDd1U+0ufsyp7yAI1KrXB2EwQmXLTgEnUlUm3S/ejVlpYGgICZIlJDOklsFGzVHkkaN7Jh3acB2TsOZQAnpH0xpUGuaztVBs2NP2oz7l5De1+VbQ5z3OOENO+BOQyMxsRS9LU6q4kNa1gEBjZwtB2yc3HL1ic0DpZu6tokkQSYEyfVAdlnuU+VyaVqwfUnaN2k8Y1TWAgbozgjXiTvz2K5Ts+EmRBA9qW5jXIjXgrDqRJzzHMzPH880HpUoEPDgTO1oPZJjUZKzQvCs0AU8bG7BGuw56eSgbZcsLcJIMgiCQTqCNh2qOt7TagzILhLdCMzE92fBBPRbh9IIDRTqUQwtAzBDQ4DLEWmAw6ZZrYWC2MtDcVMgjQjaDuPjqvC3UsIbidnGIZ5tB3xOXNbroDeIFRojC4kMIBJDjigyPhyTJ6IKJCsNYnpJpPYnF0JjSq1YE5ymFsPB0K6hsHDkYKZX6wNnEMSALLq4oalpA4oJOoa7yIUbbWNoIUjqrNpCDQNrlSUnld65m8JNtDBtCQSMcSs36Ro+isaT61dng1rnHyWjFobvWS9JFrb9GY0GSas8sLHeHrJXwePlhadmBBLjl5STkBviP1Kc2xYjDaYjaQCT/dEOi9gNpqgH1GiY4kbd2nhC9Isd0sbsHhuXNlyXxHZhxSzbx232Wo0EVActSRnG8zrs5KownPAJIG9onfA0IXtF8dHW1mnISRHzELDUejT6dTC5pjY7cdmUZ8kvqWeRlxfpjjaMQPWCRPrEdobp2gjinENjWeYDmmNxGcrX3l0Xe9+MDbB4jntQ6r0dfS1bLZ1jPhpp4FVjySovFYylosol5JcPVxGRq3IAZbzPcifROs5lZhJkitTactjnASArd53VNN06FwI2HLLPxVOwU5rsDdXVaQjnUhp7jC2xy3GOU1XujtTzK4uvOZ5n4rhVsyVC0vLRDgSN4V8J7mgjNAZqvbQ4gCQJRJ1RhI7Wzeu2i52uMjJRfsQbymBaqclUqMwt1gnarVeniEIZaK+ERUbptQFikRBDnSm2WyNAJme9CrVbQRDRARCzFvVRihIK/0EEk4jHBOddgiWk6q07CGgNIT/pLYAkICdlIZCNAvP/SRQgUZ9t1TkMLW/Ilbr6a0SZ0B0zy5b1nPSJRx2ejUEkMqwcs4qNIALd8hoWeecnXy14+PK/drpV9HvZy35net61Zjo7cvUsY4EyQCRAHjGq0tNctvbvwmosU3qK0NBzgJwCjKVPpSqhDrWyciitSmVRqshKQZMn0jswa0niB4rM9DaIdb6A3VCY/02uI/mhaXpXWJY4NEyeeiEei+zh1pfVcQBTpnUxLqxgRvya9dXG4uXy9VC4SkmuC2c6MWgKXr81XbZuKnbQTJL1gXZTOqT0A5MqUg4QQnKra7ZgyQFC1XNnLVALnfvRD9qDKNU5ltJmBokYf+xn70hcjt6J2S1OecxCuoALZ7qLDJOUR4kfkm9I4q0jSDXGXUwXCIEPEHnKOETkqFdnZk6FzZ/CZB5Ll58buWO702UuFxv+7/AOFaLQ2k2ToMshPgELq9L6YE4XgD7Lp5lE3sxDVZW9ejzIdNSqHEhzXOfOGM4DfVIPFY7dFxuuhOj03puMYSNBzncEW/aYAnvWJuq4WjC1pqO1xkkuDpORGL1e5ai03QOpIaSHAQ0zMbPyWdtt6VjOu3Lz6SU6QlzgEIp9LKD8pI5/FA7LcjahHW1HNGHMgAvxkadqRAMaZnNCDc1VocXFk5Brc3EnaQYyBiYO+Frhr9sc7l+umwrOZVMtIc05GDOqzXRqm6mythOFxe4SImKeQA4esr9zWF1IFxETEid2uS5Y7ERWeGgw+oWtMZEvOYHKVtvrpljPu3W+umm5tCk13rCm2fDIHuhOr1DMBWSN2mz4IfaKpbIOh2rok1NOO3d25ScTMahSi0VMJMaIVWtgAhrpKJgyxoxDimSEW2qfZ81NZa73DPJJrgHa5BPFZo2hMhFVbXZMeaspIAc+6wYgqex2LBOcypK9aNFH9KO5ILFGmGqWUNFvJ9lPr2wtEwg19D7dIbJEwWwd3aEyrdnq4mgpttZipvH2THMZ/IKc8fdNL487hltWoFWHMaRnCH0quh/WikrPOgErzrdPXnaSnUbMBWLUeyVRZQcwYsi7PImBnxVW39IKdNsVey7CCW4gc9wjVGN/ZZfwHWOm173tOw5jcrRuemDigTvPyQu6LQ59Yvwloe2IOuRJBKKWm1ADVPK6yTjN4h171AIA5J9xkgCoRiALjTgQAXRJnUnIfoIS+r19VrQZxODP4jHwJW7+jDCBsGnIaLr4senDz596h1CoXCSITnsB1CcAkFu5gq0XKCZbkufsl/vFGwuoIDNzv2uK5+xj7xRxULbXwpgRSURrBPxoCta6TtWobRqvBOJpRwFLCEAIFpcNGFI1nuyLCAi8JlSoGpA6gyGgJ7nhoJJAAEkkwABqTuGqrvtjWiSYQC8rwFqrULKw/V1KrRVOmNje05g+yQ0/oKscdlbpbwYSWzJERxaQCzyIU1qtBawFszyznL+6l6T0T1z6gEkEYhtLQMiOIn9QqljdiIMyOevFeZyTu6exx3eM2o17ZlDjUEb6boz+0RG9CrTXs7sQe8OJgxHqxtGzwWtteIt7PgdDuWeqtkmaLDmdhI471HTee2ztRsdvpMJFKoyd0HyBGfclfNoLmAxBJjd5K9SBMlwA4AQAs9fNvxOjY3IcT+a0xkuTk5MtTpauCmRVDmicALuTiC0f7lpf2jVkAtiUPuMCiBSdlUfSp2ifeD5aW/hLRzDloHMyaF3zG4x5+WXuu44S/fsQ8W2qZIGW9Ey8CS7TRU7zlrRg0KaV+6rQ57Zcrqq3fTwsCspkSZUYDqnEqlUc7NASdQVN1aGW+/W0mYokkw0aSRrnuQL/8AWVngw1jIJBgYjwPaWmPHllNxGWcx6rasCTnRqQOZj4rB1L5ru1qu7oHwCpVa7nHtEnmZWk9Pfmo+tPiNvar/AKFPIvxHcwF3nkPNAbx6SOcfq2hvE9p35BAS5MKucWM/lNzyqy60veZe4ndJy8ES6Gdq8KPDrD4U3fmgrdEZ6BOi8KX3av8AQln+NPHy39+U4qA7HjL7zdQeYg9xWXtlnNM42CW54m7p9pv5eC3d72LraZaIDx2mE6Y26TwOYPNZNtYOGYIOYIPrNcDDmu4grxvUT25b+K9n0+Xuw18xWoXw1zciDkN3hGxQm2MGeWuwb9/h5KlflzB3aZLXHa0xi57CeKy9WxVJwl79vu/ksp22ytnwJX/fjYDWandrz80LuawPq1Gz6z3ANB0b9o8hn3JMsDaeZ8Zkx8ltujN0mm01HiKjxk0606Zzg/bdlO4ABdXDj7rqOLmy9s91BendbqbTZKlPKKVRrQdrab2AA9zz4qSzX26oRhOcert7t6qek9319lG6nX/mdT/9Vmg7LLZovW+lM5/R5X1LhW1q1KrhBB13KezGq4hpGSBXR0oqMyqAVW7JyeOTtvethd17Ua3qOh3uO7Lu7Y7uXNnxZYt8eXHIUp5ABOUJcqb7zAMQoWJFNIQ+neOIZBW6LyRJQGJ6QWzrHho9lsH7zjLvg0IPYzkeLnHwMfJdpO1JOuabYj9W0/Znxz+a78ftmnLl3drOJNLk3GmylaJD8S5uTSlKStJHFEehb4vCj+MfxMIQuVJcNqwWyg46dY3zMLPP8VY+XuwMhZzpJdpa416YkEfXtGuWlVo2kDJw2iDsz0jBqF5R6QvSSKNuoUKPao0aoNrdpidp1bT9jFiPEDcVx8mEzx1XVx53DLcFqpnTbpnkqNroA6+P90YvCi0MbVY0taXNa5oEiXmGvYBlBdAge9OWazN+dLbNZMQxh9UEtBADgxzZxCm3R7wYGIjCDpOq8+cGVy1/l6N9RhMPdf7Dly9FjIrVhkCDSpneNHvHhAPNHQyFlvRn02+nNqUKsitS7TMTi41KJ1lx1e0kA8HDcVtSxepwYzDHUeVzZ3PLdeWekoTXpRsaZ7/+Cs4wQtV04AL2v9572t5U2txHxeFmGhdnFltycmJ1Fkfr9cFba5VQfz+R+Ska5VvVTrcGrDflWnkHYm7nZjx1Hii1C/aTv3jCDvb2h4arJY1LjU3DDJUzyxb2w16Tp6tzTtjQjuOauh0Ly6u8yBx8QtJ0UttR7HsLieqLQCTJwvBIBO2IcsOTi9s3G2HJ7rqs9oDyPwUVkd9Wz7jfgFKdFWsR+rZ9xvwW1vaNLErrUxOBSCQKI1CDmOzsI2cwnY1FUqotCTFIy0+PJR0x9dTG93yJXWrtiztNAb3/ACKjPwrHy9uvK01OrwUv3r2xi2U8hLye/LisTeno7o2mnBeaVoiBUaJbwFRh/ejic1vgMym4JK4+/Lpkj5pvSy1bNVq2eq52Ki/CQ17gw4c2ua2YAILSMlW6M3E62VSAcFJkGq8AAxsa3L1iR3LUemEhl4Wggj93SJj3iwDxgLcdBeibaNFgeN1So07ajgMjyGS1yuoid13op0QpUXtr0abaRGju0572xnJcTAOh3rY3laMFMlvrHst+87Tw1VptJVK1LE9pPsmRuk/8LPDKzyrLGV5x0+aGVKNMf9uiS771R5JPgxvgsuCVounD5ttX7Ipt8GB0fzFZ6PNdnD1jHLy92nP2c/ik1yjtFRrQcTgJGWs8MglSqyAf1xWuTPFNiTsShJSxpbVo6pUzb97ygo30Ftc1LRTy0pVJ25FzCDwzHms2Xdpv4j4CPmqNjvF1KsajHEGY+83aDwU5T3Sw8ftso7Kr3cfqqf3W/BSvdl3Sq12H6pnBseEhL5WtrspqSZOkqAfruUxKi0+KmmmaU6w/9VZ/9VvnICjCb1mGrSf7tWkTyDx8pRfAnl71RMid+afTG1RWQ9hvIfksT6XekZs1mbZ6ZiraQ5sgwWURlUdOoJkNHN25csm3RXknTy9G2u12mtTk06lX6v7TKbA0EfZdhJHBy+iLuAdTY5vqvaKjfuvzb5L5ftDoiNi+hfRfbeuuyzHUsa6iSdT1L3Nnwwq8/CZ5ah2QVNzclatByUVVwaAToO0eTcz5BZreO9Ja+O12h3+c5o/BDP8AahIKdVqlwxHV0uPNxLj8So2ldsmppyW7qiLta04hLtsuOIjnOvNWwuWyphaSNTkOZ/soaLjhzThWpi5RmomSmOelQa+pm47mj+Y//KHgRmVO13rniweAJ+ar1XTyTxLJoqjsiqtz1ZZG5zh5khS1a0Aqhc7+1VH2mnxaQf6Qs5e2o1K4CuApAqyOlMecx4LpTKqVB7Sq14gljo1wkjnsVgH81HaBIQVe53HausoMf7zQ7+IYvmvC/SNeZtF42gzLaTuoZuApZOy2dvGvXOg9q/wFB591s/hAB8gvnx9c1Cah1qONR3N5Lz5uK5serW98I6gkL2n0GVibBVafZtdQN4A0qLviSvGDoeS9m9BdLDYKrj7VqqEchSpN+RRl4E8vQa2ZAQnpdaOrslYzB6stHN/YH9SLu9ZY30nWzBQZTnOpUk8W0m4j/M6mjGbsh5XUrzC0VM4TmFVQ+Sn16+FpO3Z945ALqcqvaH43x7LdeZ1+A81I56q0jhEbc5PHau4skySueoKtRNc7iBzKp2q0xJ2Z+SVNMT2J3vcfCG/JVXEkqatkGt2honnqfio2nYEY+Bl5HLQ8RnPcg9itWG0lsZPDW8iJifNXqlLaSRyQmyM/xQicgXeR/NY/LVrA5PVemVMFql1J64CkSgjaRyjcuVDkml+fP9BJ5SNtOjd6ht1V8/3NO0d3ZOH+pi8hAgAbsvDJauz27q7Hb2z64oMjhVxNJ/lHgsniWNmsq0xu4c7Qr3L0NMi7Wca1dx/8mED+VeFSvffRSzDdtHjjPi8lTkuNe90SfBeP+ku9MdpLJypNFP8AEe0/zIH4F6ne1uFGk+q7MMaXRvI9VveYHevn287Q6o8lxlxJc473Ey495KrjnynkvWipOVa11sToGjfAuP5D4rlptGBuXrHIc9/cqtNpAA+e0rXbBK6od8cgmGdpPik4neByBPxhML+JPeB8Ew7UdAVScT2N2SJ5DM/DzXa1RMu/OrO5p84SyuoeM7XKri4mF2IXH1E0uTxpZCFprEZIXdT/APFfhI8gr95ODTKC2GvFcOO8+az321jasdCl/XkqlJysFbVBFyY4pE5ppKk0Fc7VOXSJ3iVWrlcsr8iN3wP6KnfYofe9oLeyNKhYD+AlzfiUOhXr/HZB3GfzQ8KM/KsPB8r6I6CUeru6yt/yGH+IT81851j2XfdPwX0vdpbSs9PEcLKdCniO5rKQLj5eazrSMt6U74wsZZ2nM/W1OQypt7zid+Fq8qmTJRXpHejrRWfVdkXuLsPujRre4ABZ231fYG31uW5bya6Y27u3GuxvxbBopHuUbDAhMc9BHFRPeuOcoXuVEZVepLpmHEamBKpV6iI3UIaeazzq5Ok5AaM8yoDVViowa5uPkF2nZdpV4xFOvaoMMDWUGp0DGP2cWHXOS0u03QFdt7lUu9pc4t3kH4j5rKtY1dkf2QeAV8nJVLPTgeSkZUXRemaQpkpxKYpNXrqGi6HDZsPepqwVVyim5ejJY4cCglGpIHJH6xkfrxWcp5SNxI/Xill8DDzYlqDEIGp7I5uML3fp/efU2ZtIetVyPCnTw4p5nC3xXiF2Uy+tRaMy6tRaOZqNC3PTK9PpFpqOB+rBwU92BhIDu/tO71OE3ltWV6Zi1V8ILndw3nYEIoklxcc9/wCvLuSt1p6x2XqjJvH7Xek3IK6lK56aXLgaSnObCCRvcq9RyVaoocSeykOtFke1rKjhDKmLAfeDDhd55IjZOywbzmndI3xSsdLY2z4++tUc8/FSUhACya12i5wUlSvIUdSoU1g3rXC6ZZRBebgAY1UtyWItNN59sOcOTXYQe8g+CSSifkv4HnlMa0ykktaR7X70+UkkBXqqu5JJTSccdiA1xFR3GCkkpvg55ELhpF1ZpHsds+YAG7P4KS/LbJ6tv4z/ALR8+5cSVY/iMvKhQpTmrLaKSSRJHAAIda7TsCSSdKeVPMpwpE6AkmAANSTkAkkpVtrvSVdwo2izgEEfR6VPL3qPZd5oWwrqSzi6exR2isNAkktIzr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6" name="AutoShape 8" descr="data:image/jpeg;base64,/9j/4AAQSkZJRgABAQAAAQABAAD/2wCEAAkGBxQSEhUUEhQVFRQXFBQUFBUXFBUUFRQVFBQWFxUUFBQYHCggGBolHBUUITEhJSksLi4uFx8zODMsNygtLisBCgoKDg0OGhAQGiwkHCQsLCwsLCwsLCwsLCwsLCwsLCwsLCwsLCwsLCwsLCwsLCwsLCwsLCwsLCwsLCwsLCwsLP/AABEIAQgAsAMBIgACEQEDEQH/xAAcAAABBQEBAQAAAAAAAAAAAAAFAAIDBAYBBwj/xABFEAABAwEFBAYGBwYFBQEAAAABAAIRAwQFEiExQVFhcQYTIoGRoQcyQlKxwRQjYnKC0fAVM5KisuEkY3PC8TRDk9LiFv/EABkBAAMBAQEAAAAAAAAAAAAAAAABAgMEBf/EACcRAQEAAgIBAwQBBQAAAAAAAAABAhEDITEEEkETIjJRYXGRofDx/9oADAMBAAIRAxEAPwD0dJRGsFIHhBmVqIchZsL2ukGeaMBy6gBPU1eCRoVt4RdJAQWOlhGeqnTXugKD6VwSCyuqqy1TsT7PaMU8EBMkkkgEVSrVzyCt1NCh9WtIiYKA717mjF6wTa14OaA7CVWfbDiDWkGTmrtVpcQNkICqb2d7hVqjanOAMJtHbopGkAZ6ICnVvVwJ7Mwr9ir42zEIfeXqgsjPVEbHThgCAnKaV1R2gHCYTCEUCApRSVRhMSJkbEjaKmHFHcgCDGwnIM221T7PmprLaHumREIAokhVptVRpAbmn3ba3PJDhokBCoyQh/0J4ORyRILqAHfR6m9WbLSLRnqpyh16XxToNl+IDQOwy3EdASNOZEIAikVkX9PrO1xa8mMRhzRLS3PCZnkO9Crz6d061OpSyYSxwEzLiYgbmgb942bVs9V6GqtrsTXjPVZy4unVCqA2u7qqsZl37t5AEua/QTuOnFHbBera2dLtNz7YjAY1w5y4cYhPZaCat2Pa7sqUUa6N9ZOmaXXBAAzZ629NNjrHajprhPxhAA7LYakgOPZGxHQkCkmCSSXEACtFsjJrpKvuktaJ5qlarnM9jRNF3VY9ZICDMnclIHBDDd1U+0ufsyp7yAI1KrXB2EwQmXLTgEnUlUm3S/ejVlpYGgICZIlJDOklsFGzVHkkaN7Jh3acB2TsOZQAnpH0xpUGuaztVBs2NP2oz7l5De1+VbQ5z3OOENO+BOQyMxsRS9LU6q4kNa1gEBjZwtB2yc3HL1ic0DpZu6tokkQSYEyfVAdlnuU+VyaVqwfUnaN2k8Y1TWAgbozgjXiTvz2K5Ts+EmRBA9qW5jXIjXgrDqRJzzHMzPH880HpUoEPDgTO1oPZJjUZKzQvCs0AU8bG7BGuw56eSgbZcsLcJIMgiCQTqCNh2qOt7TagzILhLdCMzE92fBBPRbh9IIDRTqUQwtAzBDQ4DLEWmAw6ZZrYWC2MtDcVMgjQjaDuPjqvC3UsIbidnGIZ5tB3xOXNbroDeIFRojC4kMIBJDjigyPhyTJ6IKJCsNYnpJpPYnF0JjSq1YE5ymFsPB0K6hsHDkYKZX6wNnEMSALLq4oalpA4oJOoa7yIUbbWNoIUjqrNpCDQNrlSUnld65m8JNtDBtCQSMcSs36Ro+isaT61dng1rnHyWjFobvWS9JFrb9GY0GSas8sLHeHrJXwePlhadmBBLjl5STkBviP1Kc2xYjDaYjaQCT/dEOi9gNpqgH1GiY4kbd2nhC9Isd0sbsHhuXNlyXxHZhxSzbx232Wo0EVActSRnG8zrs5KownPAJIG9onfA0IXtF8dHW1mnISRHzELDUejT6dTC5pjY7cdmUZ8kvqWeRlxfpjjaMQPWCRPrEdobp2gjinENjWeYDmmNxGcrX3l0Xe9+MDbB4jntQ6r0dfS1bLZ1jPhpp4FVjySovFYylosol5JcPVxGRq3IAZbzPcifROs5lZhJkitTactjnASArd53VNN06FwI2HLLPxVOwU5rsDdXVaQjnUhp7jC2xy3GOU1XujtTzK4uvOZ5n4rhVsyVC0vLRDgSN4V8J7mgjNAZqvbQ4gCQJRJ1RhI7Wzeu2i52uMjJRfsQbymBaqclUqMwt1gnarVeniEIZaK+ERUbptQFikRBDnSm2WyNAJme9CrVbQRDRARCzFvVRihIK/0EEk4jHBOddgiWk6q07CGgNIT/pLYAkICdlIZCNAvP/SRQgUZ9t1TkMLW/Ilbr6a0SZ0B0zy5b1nPSJRx2ejUEkMqwcs4qNIALd8hoWeecnXy14+PK/drpV9HvZy35net61Zjo7cvUsY4EyQCRAHjGq0tNctvbvwmosU3qK0NBzgJwCjKVPpSqhDrWyciitSmVRqshKQZMn0jswa0niB4rM9DaIdb6A3VCY/02uI/mhaXpXWJY4NEyeeiEei+zh1pfVcQBTpnUxLqxgRvya9dXG4uXy9VC4SkmuC2c6MWgKXr81XbZuKnbQTJL1gXZTOqT0A5MqUg4QQnKra7ZgyQFC1XNnLVALnfvRD9qDKNU5ltJmBokYf+xn70hcjt6J2S1OecxCuoALZ7qLDJOUR4kfkm9I4q0jSDXGXUwXCIEPEHnKOETkqFdnZk6FzZ/CZB5Ll58buWO702UuFxv+7/AOFaLQ2k2ToMshPgELq9L6YE4XgD7Lp5lE3sxDVZW9ejzIdNSqHEhzXOfOGM4DfVIPFY7dFxuuhOj03puMYSNBzncEW/aYAnvWJuq4WjC1pqO1xkkuDpORGL1e5ai03QOpIaSHAQ0zMbPyWdtt6VjOu3Lz6SU6QlzgEIp9LKD8pI5/FA7LcjahHW1HNGHMgAvxkadqRAMaZnNCDc1VocXFk5Brc3EnaQYyBiYO+Frhr9sc7l+umwrOZVMtIc05GDOqzXRqm6mythOFxe4SImKeQA4esr9zWF1IFxETEid2uS5Y7ERWeGgw+oWtMZEvOYHKVtvrpljPu3W+umm5tCk13rCm2fDIHuhOr1DMBWSN2mz4IfaKpbIOh2rok1NOO3d25ScTMahSi0VMJMaIVWtgAhrpKJgyxoxDimSEW2qfZ81NZa73DPJJrgHa5BPFZo2hMhFVbXZMeaspIAc+6wYgqex2LBOcypK9aNFH9KO5ILFGmGqWUNFvJ9lPr2wtEwg19D7dIbJEwWwd3aEyrdnq4mgpttZipvH2THMZ/IKc8fdNL487hltWoFWHMaRnCH0quh/WikrPOgErzrdPXnaSnUbMBWLUeyVRZQcwYsi7PImBnxVW39IKdNsVey7CCW4gc9wjVGN/ZZfwHWOm173tOw5jcrRuemDigTvPyQu6LQ59Yvwloe2IOuRJBKKWm1ADVPK6yTjN4h171AIA5J9xkgCoRiALjTgQAXRJnUnIfoIS+r19VrQZxODP4jHwJW7+jDCBsGnIaLr4senDz596h1CoXCSITnsB1CcAkFu5gq0XKCZbkufsl/vFGwuoIDNzv2uK5+xj7xRxULbXwpgRSURrBPxoCta6TtWobRqvBOJpRwFLCEAIFpcNGFI1nuyLCAi8JlSoGpA6gyGgJ7nhoJJAAEkkwABqTuGqrvtjWiSYQC8rwFqrULKw/V1KrRVOmNje05g+yQ0/oKscdlbpbwYSWzJERxaQCzyIU1qtBawFszyznL+6l6T0T1z6gEkEYhtLQMiOIn9QqljdiIMyOevFeZyTu6exx3eM2o17ZlDjUEb6boz+0RG9CrTXs7sQe8OJgxHqxtGzwWtteIt7PgdDuWeqtkmaLDmdhI471HTee2ztRsdvpMJFKoyd0HyBGfclfNoLmAxBJjd5K9SBMlwA4AQAs9fNvxOjY3IcT+a0xkuTk5MtTpauCmRVDmicALuTiC0f7lpf2jVkAtiUPuMCiBSdlUfSp2ifeD5aW/hLRzDloHMyaF3zG4x5+WXuu44S/fsQ8W2qZIGW9Ey8CS7TRU7zlrRg0KaV+6rQ57Zcrqq3fTwsCspkSZUYDqnEqlUc7NASdQVN1aGW+/W0mYokkw0aSRrnuQL/8AWVngw1jIJBgYjwPaWmPHllNxGWcx6rasCTnRqQOZj4rB1L5ru1qu7oHwCpVa7nHtEnmZWk9Pfmo+tPiNvar/AKFPIvxHcwF3nkPNAbx6SOcfq2hvE9p35BAS5MKucWM/lNzyqy60veZe4ndJy8ES6Gdq8KPDrD4U3fmgrdEZ6BOi8KX3av8AQln+NPHy39+U4qA7HjL7zdQeYg9xWXtlnNM42CW54m7p9pv5eC3d72LraZaIDx2mE6Y26TwOYPNZNtYOGYIOYIPrNcDDmu4grxvUT25b+K9n0+Xuw18xWoXw1zciDkN3hGxQm2MGeWuwb9/h5KlflzB3aZLXHa0xi57CeKy9WxVJwl79vu/ksp22ytnwJX/fjYDWandrz80LuawPq1Gz6z3ANB0b9o8hn3JMsDaeZ8Zkx8ltujN0mm01HiKjxk0606Zzg/bdlO4ABdXDj7rqOLmy9s91BendbqbTZKlPKKVRrQdrab2AA9zz4qSzX26oRhOcert7t6qek9319lG6nX/mdT/9Vmg7LLZovW+lM5/R5X1LhW1q1KrhBB13KezGq4hpGSBXR0oqMyqAVW7JyeOTtvethd17Ua3qOh3uO7Lu7Y7uXNnxZYt8eXHIUp5ABOUJcqb7zAMQoWJFNIQ+neOIZBW6LyRJQGJ6QWzrHho9lsH7zjLvg0IPYzkeLnHwMfJdpO1JOuabYj9W0/Znxz+a78ftmnLl3drOJNLk3GmylaJD8S5uTSlKStJHFEehb4vCj+MfxMIQuVJcNqwWyg46dY3zMLPP8VY+XuwMhZzpJdpa416YkEfXtGuWlVo2kDJw2iDsz0jBqF5R6QvSSKNuoUKPao0aoNrdpidp1bT9jFiPEDcVx8mEzx1XVx53DLcFqpnTbpnkqNroA6+P90YvCi0MbVY0taXNa5oEiXmGvYBlBdAge9OWazN+dLbNZMQxh9UEtBADgxzZxCm3R7wYGIjCDpOq8+cGVy1/l6N9RhMPdf7Dly9FjIrVhkCDSpneNHvHhAPNHQyFlvRn02+nNqUKsitS7TMTi41KJ1lx1e0kA8HDcVtSxepwYzDHUeVzZ3PLdeWekoTXpRsaZ7/+Cs4wQtV04AL2v9572t5U2txHxeFmGhdnFltycmJ1Fkfr9cFba5VQfz+R+Ska5VvVTrcGrDflWnkHYm7nZjx1Hii1C/aTv3jCDvb2h4arJY1LjU3DDJUzyxb2w16Tp6tzTtjQjuOauh0Ly6u8yBx8QtJ0UttR7HsLieqLQCTJwvBIBO2IcsOTi9s3G2HJ7rqs9oDyPwUVkd9Wz7jfgFKdFWsR+rZ9xvwW1vaNLErrUxOBSCQKI1CDmOzsI2cwnY1FUqotCTFIy0+PJR0x9dTG93yJXWrtiztNAb3/ACKjPwrHy9uvK01OrwUv3r2xi2U8hLye/LisTeno7o2mnBeaVoiBUaJbwFRh/ejic1vgMym4JK4+/Lpkj5pvSy1bNVq2eq52Ki/CQ17gw4c2ua2YAILSMlW6M3E62VSAcFJkGq8AAxsa3L1iR3LUemEhl4Wggj93SJj3iwDxgLcdBeibaNFgeN1So07ajgMjyGS1yuoid13op0QpUXtr0abaRGju0572xnJcTAOh3rY3laMFMlvrHst+87Tw1VptJVK1LE9pPsmRuk/8LPDKzyrLGV5x0+aGVKNMf9uiS771R5JPgxvgsuCVounD5ttX7Ipt8GB0fzFZ6PNdnD1jHLy92nP2c/ik1yjtFRrQcTgJGWs8MglSqyAf1xWuTPFNiTsShJSxpbVo6pUzb97ygo30Ftc1LRTy0pVJ25FzCDwzHms2Xdpv4j4CPmqNjvF1KsajHEGY+83aDwU5T3Sw8ftso7Kr3cfqqf3W/BSvdl3Sq12H6pnBseEhL5WtrspqSZOkqAfruUxKi0+KmmmaU6w/9VZ/9VvnICjCb1mGrSf7tWkTyDx8pRfAnl71RMid+afTG1RWQ9hvIfksT6XekZs1mbZ6ZiraQ5sgwWURlUdOoJkNHN25csm3RXknTy9G2u12mtTk06lX6v7TKbA0EfZdhJHBy+iLuAdTY5vqvaKjfuvzb5L5ftDoiNi+hfRfbeuuyzHUsa6iSdT1L3Nnwwq8/CZ5ah2QVNzclatByUVVwaAToO0eTcz5BZreO9Ja+O12h3+c5o/BDP8AahIKdVqlwxHV0uPNxLj8So2ldsmppyW7qiLta04hLtsuOIjnOvNWwuWyphaSNTkOZ/soaLjhzThWpi5RmomSmOelQa+pm47mj+Y//KHgRmVO13rniweAJ+ar1XTyTxLJoqjsiqtz1ZZG5zh5khS1a0Aqhc7+1VH2mnxaQf6Qs5e2o1K4CuApAqyOlMecx4LpTKqVB7Sq14gljo1wkjnsVgH81HaBIQVe53HausoMf7zQ7+IYvmvC/SNeZtF42gzLaTuoZuApZOy2dvGvXOg9q/wFB591s/hAB8gvnx9c1Cah1qONR3N5Lz5uK5serW98I6gkL2n0GVibBVafZtdQN4A0qLviSvGDoeS9m9BdLDYKrj7VqqEchSpN+RRl4E8vQa2ZAQnpdaOrslYzB6stHN/YH9SLu9ZY30nWzBQZTnOpUk8W0m4j/M6mjGbsh5XUrzC0VM4TmFVQ+Sn16+FpO3Z945ALqcqvaH43x7LdeZ1+A81I56q0jhEbc5PHau4skySueoKtRNc7iBzKp2q0xJ2Z+SVNMT2J3vcfCG/JVXEkqatkGt2honnqfio2nYEY+Bl5HLQ8RnPcg9itWG0lsZPDW8iJifNXqlLaSRyQmyM/xQicgXeR/NY/LVrA5PVemVMFql1J64CkSgjaRyjcuVDkml+fP9BJ5SNtOjd6ht1V8/3NO0d3ZOH+pi8hAgAbsvDJauz27q7Hb2z64oMjhVxNJ/lHgsniWNmsq0xu4c7Qr3L0NMi7Wca1dx/8mED+VeFSvffRSzDdtHjjPi8lTkuNe90SfBeP+ku9MdpLJypNFP8AEe0/zIH4F6ne1uFGk+q7MMaXRvI9VveYHevn287Q6o8lxlxJc473Ey495KrjnynkvWipOVa11sToGjfAuP5D4rlptGBuXrHIc9/cqtNpAA+e0rXbBK6od8cgmGdpPik4neByBPxhML+JPeB8Ew7UdAVScT2N2SJ5DM/DzXa1RMu/OrO5p84SyuoeM7XKri4mF2IXH1E0uTxpZCFprEZIXdT/APFfhI8gr95ODTKC2GvFcOO8+az321jasdCl/XkqlJysFbVBFyY4pE5ppKk0Fc7VOXSJ3iVWrlcsr8iN3wP6KnfYofe9oLeyNKhYD+AlzfiUOhXr/HZB3GfzQ8KM/KsPB8r6I6CUeru6yt/yGH+IT81851j2XfdPwX0vdpbSs9PEcLKdCniO5rKQLj5eazrSMt6U74wsZZ2nM/W1OQypt7zid+Fq8qmTJRXpHejrRWfVdkXuLsPujRre4ABZ231fYG31uW5bya6Y27u3GuxvxbBopHuUbDAhMc9BHFRPeuOcoXuVEZVepLpmHEamBKpV6iI3UIaeazzq5Ok5AaM8yoDVViowa5uPkF2nZdpV4xFOvaoMMDWUGp0DGP2cWHXOS0u03QFdt7lUu9pc4t3kH4j5rKtY1dkf2QeAV8nJVLPTgeSkZUXRemaQpkpxKYpNXrqGi6HDZsPepqwVVyim5ejJY4cCglGpIHJH6xkfrxWcp5SNxI/Xill8DDzYlqDEIGp7I5uML3fp/efU2ZtIetVyPCnTw4p5nC3xXiF2Uy+tRaMy6tRaOZqNC3PTK9PpFpqOB+rBwU92BhIDu/tO71OE3ltWV6Zi1V8ILndw3nYEIoklxcc9/wCvLuSt1p6x2XqjJvH7Xek3IK6lK56aXLgaSnObCCRvcq9RyVaoocSeykOtFke1rKjhDKmLAfeDDhd55IjZOywbzmndI3xSsdLY2z4++tUc8/FSUhACya12i5wUlSvIUdSoU1g3rXC6ZZRBebgAY1UtyWItNN59sOcOTXYQe8g+CSSifkv4HnlMa0ykktaR7X70+UkkBXqqu5JJTSccdiA1xFR3GCkkpvg55ELhpF1ZpHsds+YAG7P4KS/LbJ6tv4z/ALR8+5cSVY/iMvKhQpTmrLaKSSRJHAAIda7TsCSSdKeVPMpwpE6AkmAANSTkAkkpVtrvSVdwo2izgEEfR6VPL3qPZd5oWwrqSzi6exR2isNAkktIzr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pic>
        <p:nvPicPr>
          <p:cNvPr id="1034" name="Picture 10" descr="http://www.documentarytube.com/wp-content/uploads/2013/01/220px-Michael_Buble_by_Dallas_Bittle_cro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59740"/>
            <a:ext cx="1857069" cy="279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9055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157192"/>
            <a:ext cx="7772400" cy="1143000"/>
          </a:xfrm>
        </p:spPr>
        <p:txBody>
          <a:bodyPr/>
          <a:lstStyle/>
          <a:p>
            <a:r>
              <a:rPr lang="en-CA" dirty="0" smtClean="0"/>
              <a:t>Roberta Bondar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1957" y="253790"/>
            <a:ext cx="7772400" cy="4572000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I was born on December 4</a:t>
            </a:r>
            <a:r>
              <a:rPr lang="en-CA" baseline="30000" dirty="0" smtClean="0"/>
              <a:t>th</a:t>
            </a:r>
            <a:r>
              <a:rPr lang="en-CA" dirty="0" smtClean="0"/>
              <a:t> 1945 in Sault Ste. Marie, Ontario. </a:t>
            </a:r>
          </a:p>
          <a:p>
            <a:r>
              <a:rPr lang="en-CA" dirty="0" smtClean="0"/>
              <a:t>I received a bachelor of Science </a:t>
            </a:r>
            <a:r>
              <a:rPr lang="en-CA" dirty="0"/>
              <a:t>D</a:t>
            </a:r>
            <a:r>
              <a:rPr lang="en-CA" dirty="0" smtClean="0"/>
              <a:t>egree in Zoology and Agriculture, a doctorate in Neurology, a Doctor of medicine degree, and a Master of Science degree in experimental pathology all in 6 years. </a:t>
            </a:r>
          </a:p>
          <a:p>
            <a:r>
              <a:rPr lang="en-CA" dirty="0" smtClean="0"/>
              <a:t>I went into space in 1992 to research the complex effects of weightlessness in living organisms.</a:t>
            </a:r>
          </a:p>
          <a:p>
            <a:r>
              <a:rPr lang="en-CA" dirty="0" smtClean="0"/>
              <a:t>I </a:t>
            </a:r>
            <a:r>
              <a:rPr lang="en-CA" dirty="0" smtClean="0"/>
              <a:t>was the </a:t>
            </a:r>
            <a:r>
              <a:rPr lang="en-CA" dirty="0" smtClean="0"/>
              <a:t>first neurologist and first </a:t>
            </a:r>
            <a:r>
              <a:rPr lang="en-CA" dirty="0" smtClean="0"/>
              <a:t>Canadian woman </a:t>
            </a:r>
            <a:r>
              <a:rPr lang="en-CA" dirty="0" smtClean="0"/>
              <a:t>in space.</a:t>
            </a:r>
          </a:p>
          <a:p>
            <a:pPr marL="0" indent="0">
              <a:buNone/>
            </a:pPr>
            <a:r>
              <a:rPr lang="en-CA" dirty="0" smtClean="0"/>
              <a:t>Who </a:t>
            </a:r>
            <a:r>
              <a:rPr lang="en-CA" dirty="0" smtClean="0"/>
              <a:t>am </a:t>
            </a:r>
            <a:r>
              <a:rPr lang="en-CA" dirty="0"/>
              <a:t>I</a:t>
            </a:r>
            <a:r>
              <a:rPr lang="en-CA" dirty="0" smtClean="0"/>
              <a:t>?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2050" name="Picture 2" descr="http://www.robertabondar.com/images/astronau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2688" y="4120492"/>
            <a:ext cx="2232248" cy="265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1143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157192"/>
            <a:ext cx="7772400" cy="1143000"/>
          </a:xfrm>
        </p:spPr>
        <p:txBody>
          <a:bodyPr/>
          <a:lstStyle/>
          <a:p>
            <a:r>
              <a:rPr lang="en-CA" dirty="0" smtClean="0"/>
              <a:t>Emily Carr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260648"/>
            <a:ext cx="7772400" cy="4572000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I was born on </a:t>
            </a:r>
            <a:r>
              <a:rPr lang="en-CA" dirty="0"/>
              <a:t>D</a:t>
            </a:r>
            <a:r>
              <a:rPr lang="en-CA" dirty="0" smtClean="0"/>
              <a:t>ecember 13</a:t>
            </a:r>
            <a:r>
              <a:rPr lang="en-CA" baseline="30000" dirty="0" smtClean="0"/>
              <a:t>th</a:t>
            </a:r>
            <a:r>
              <a:rPr lang="en-CA" dirty="0" smtClean="0"/>
              <a:t>, 1871 in Victoria British Columbia and I died on March 2</a:t>
            </a:r>
            <a:r>
              <a:rPr lang="en-CA" baseline="30000" dirty="0" smtClean="0"/>
              <a:t>nd</a:t>
            </a:r>
            <a:r>
              <a:rPr lang="en-CA" dirty="0" smtClean="0"/>
              <a:t> 1945 at the age of 73.</a:t>
            </a:r>
          </a:p>
          <a:p>
            <a:r>
              <a:rPr lang="en-CA" dirty="0" smtClean="0"/>
              <a:t>I left Canada to study art in San Francisco, France and London and returned home in 1905 to </a:t>
            </a:r>
            <a:r>
              <a:rPr lang="en-CA" dirty="0" smtClean="0"/>
              <a:t>briefly pursue </a:t>
            </a:r>
            <a:r>
              <a:rPr lang="en-CA" dirty="0" smtClean="0"/>
              <a:t>a career in teaching art to women </a:t>
            </a:r>
            <a:r>
              <a:rPr lang="en-CA" dirty="0" smtClean="0"/>
              <a:t>only, losing the job due to incessant smoking and swearing at art students.</a:t>
            </a:r>
            <a:endParaRPr lang="en-CA" dirty="0" smtClean="0"/>
          </a:p>
          <a:p>
            <a:r>
              <a:rPr lang="en-CA" dirty="0" smtClean="0"/>
              <a:t>I was lucky enough to become </a:t>
            </a:r>
            <a:r>
              <a:rPr lang="en-CA" dirty="0" smtClean="0"/>
              <a:t>associated with the </a:t>
            </a:r>
            <a:r>
              <a:rPr lang="en-CA" dirty="0" smtClean="0"/>
              <a:t>famous “Group of </a:t>
            </a:r>
            <a:r>
              <a:rPr lang="en-CA" dirty="0" smtClean="0"/>
              <a:t>Seven,” though not formally a member. </a:t>
            </a:r>
            <a:endParaRPr lang="en-CA" dirty="0" smtClean="0"/>
          </a:p>
          <a:p>
            <a:r>
              <a:rPr lang="en-CA" dirty="0" smtClean="0"/>
              <a:t>My house is now is now declared a historic site and many schools have been built in my honor.</a:t>
            </a:r>
          </a:p>
          <a:p>
            <a:r>
              <a:rPr lang="en-CA" dirty="0" smtClean="0"/>
              <a:t>My works are inspired by </a:t>
            </a:r>
            <a:r>
              <a:rPr lang="en-CA" dirty="0" smtClean="0"/>
              <a:t>indigenous work and </a:t>
            </a:r>
            <a:r>
              <a:rPr lang="en-CA" dirty="0" smtClean="0"/>
              <a:t>I mostly paint nature scenes and totem </a:t>
            </a:r>
            <a:r>
              <a:rPr lang="en-CA" dirty="0" smtClean="0"/>
              <a:t>poles, which is now thought to be cultural appropriation.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Who </a:t>
            </a:r>
            <a:r>
              <a:rPr lang="en-CA" dirty="0" smtClean="0"/>
              <a:t>am I?</a:t>
            </a:r>
          </a:p>
          <a:p>
            <a:endParaRPr lang="en-CA" dirty="0"/>
          </a:p>
        </p:txBody>
      </p:sp>
      <p:pic>
        <p:nvPicPr>
          <p:cNvPr id="1026" name="Picture 2" descr="http://particle.physics.ucdavis.edu/Graphics/Canada/Car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21088"/>
            <a:ext cx="321017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932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729" y="5073349"/>
            <a:ext cx="7772400" cy="1143000"/>
          </a:xfrm>
        </p:spPr>
        <p:txBody>
          <a:bodyPr/>
          <a:lstStyle/>
          <a:p>
            <a:r>
              <a:rPr lang="en-CA" dirty="0" smtClean="0"/>
              <a:t>David Suzuki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332656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I was born on March 24</a:t>
            </a:r>
            <a:r>
              <a:rPr lang="en-CA" baseline="30000" dirty="0" smtClean="0"/>
              <a:t>th</a:t>
            </a:r>
            <a:r>
              <a:rPr lang="en-CA" dirty="0" smtClean="0"/>
              <a:t> 1936 in Vancouver, British Columbia. </a:t>
            </a:r>
            <a:endParaRPr lang="en-CA" dirty="0" smtClean="0"/>
          </a:p>
          <a:p>
            <a:r>
              <a:rPr lang="en-CA" dirty="0" smtClean="0"/>
              <a:t>As a child, I had to live in an interment camp in British Columbia during the Second World War because of my race.</a:t>
            </a:r>
            <a:endParaRPr lang="en-CA" dirty="0" smtClean="0"/>
          </a:p>
          <a:p>
            <a:r>
              <a:rPr lang="en-CA" dirty="0" smtClean="0"/>
              <a:t>I received my Bachelor of Arts in Biology in 1958 from Amherst College in Massachusetts and my Ph.D. in Zoology from the University of Chicago in 1961.</a:t>
            </a:r>
          </a:p>
          <a:p>
            <a:r>
              <a:rPr lang="en-CA" dirty="0" smtClean="0"/>
              <a:t>When giving speeches, I prefer to do so by video conference </a:t>
            </a:r>
            <a:r>
              <a:rPr lang="en-CA" dirty="0" smtClean="0"/>
              <a:t>so as </a:t>
            </a:r>
            <a:r>
              <a:rPr lang="en-CA" dirty="0" smtClean="0"/>
              <a:t>to not increase my </a:t>
            </a:r>
            <a:r>
              <a:rPr lang="en-CA" dirty="0" smtClean="0"/>
              <a:t>carbon </a:t>
            </a:r>
            <a:r>
              <a:rPr lang="en-CA" dirty="0" smtClean="0"/>
              <a:t>footprint.</a:t>
            </a:r>
          </a:p>
          <a:p>
            <a:r>
              <a:rPr lang="en-CA" dirty="0" smtClean="0"/>
              <a:t>I host the CBC television series </a:t>
            </a:r>
            <a:r>
              <a:rPr lang="en-CA" i="1" dirty="0" smtClean="0"/>
              <a:t>The </a:t>
            </a:r>
            <a:r>
              <a:rPr lang="en-CA" i="1" dirty="0" smtClean="0"/>
              <a:t>Nature of </a:t>
            </a:r>
            <a:r>
              <a:rPr lang="en-CA" i="1" dirty="0" smtClean="0"/>
              <a:t>Things</a:t>
            </a:r>
            <a:r>
              <a:rPr lang="en-CA" dirty="0" smtClean="0"/>
              <a:t> </a:t>
            </a:r>
            <a:r>
              <a:rPr lang="en-CA" dirty="0" smtClean="0"/>
              <a:t>where I discuss the nature and well-being of the planet.</a:t>
            </a:r>
          </a:p>
          <a:p>
            <a:pPr marL="0" indent="0" algn="ctr">
              <a:buNone/>
            </a:pPr>
            <a:r>
              <a:rPr lang="en-CA" dirty="0" smtClean="0"/>
              <a:t>Who </a:t>
            </a:r>
            <a:r>
              <a:rPr lang="en-CA" dirty="0" smtClean="0"/>
              <a:t>am I? </a:t>
            </a:r>
            <a:endParaRPr lang="en-CA" dirty="0"/>
          </a:p>
        </p:txBody>
      </p:sp>
      <p:pic>
        <p:nvPicPr>
          <p:cNvPr id="1026" name="Picture 2" descr="http://www.cbc.ca/75/images/suzuki6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581128"/>
            <a:ext cx="1712692" cy="214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SEhQUEBQVFBUUFxUUFBUUFBQUFBQVFRQWFhQUFBQYHCggGBolHBQUITEhJSkrLi4uFx8zODMsNygtLisBCgoKDg0OGxAQGiwlICQ3LCwsLCwsLCwsLCwsLCwsLCwsLCwsLCwsLCwsLCwsLCwsLCwsLCwsKywsLCwsLCwsLP/AABEIARMAtwMBIgACEQEDEQH/xAAbAAACAwEBAQAAAAAAAAAAAAAEBQACAwYBB//EADkQAAEDAwEFBQcDAgcBAAAAAAEAAhEDBCExBRJBUWEicYGRoQYTMrHB0fAjQuFScgcUM2KCkvEV/8QAGgEAAgMBAQAAAAAAAAAAAAAAAQIAAwQFBv/EAC0RAAICAQQBAgUCBwAAAAAAAAABAhEDBBIhMUEFEyIyYYHRUZEUIzOhscHw/9oADAMBAAIRAxEAPwAS1enVo9c9QcnFpUXT02S4lrQ5YVq0oak5ENWwQ1Cq8L1qsQgQFe1DVIGqMqkDVJ7yoSenXj4LPmyqCtjRVmdzeNEAEZ48AsnXB/bn6KlVvvJLBO7gcs9FZtJ7Y3p+S4+bVSl0XKJ6bjn5jXyVqtWBzHBSuA9sj4hx49yBa8nA10WfexgwFeysHCB91KVwRqB6q330LRvvKwKw9/5LQFPHIn0CjUFXCzarhW2AuFYKgVwimQsFYKoXoTWAsFFFFCHMMTO0clgRtq5NppU6Ix9buRrEstXJjTK6qZWzdqpc1Q1pJ5YV2pLtmuS4MZMnJ6DvVWfJ7cLXYYq2VogxAeHHQkychD3NOrE4PkVWhb1GO3hJ5gZ8xxQd7cQTu7zTxbkT4FefnklLtl6QUyvuswN06kcPBaueXUzniCO7QhIaN7kzPj0Ty2qhwdGu6I/PFVBJbCWmeP04re1tIpufxAJ9YCpbNkujODHLRei63QWgY92POZUDQvcCMEarGt0x+YRe1qwa2nODUjxOg8EkdcEROskeqFANG3RjPlCItbwTHNB3jePMDzQwEZAnkiuOUA6ajWBwFu0rnrC5z2jlNqFyOa0xnYA4K4WTXSrgp1IBoFYKgVgrEwF1F4FFLIc0FvQKwC0YUuOVMg5tXpnRckdrUTSg9dfHO0I0Md+BK5i4rFxMzJMw3UjhPJOLut2YGp0S59uY1ydYEE+PBc/1DLbUUPjXkALANAR1kzn6r1wLsEk/3GfmtaFgXO3QJkxM+ZPT5o99qG9kZjiuWy0SPt2jv6L2jWh0TgiPsVhUfD4ySdSdAOStuTrlVSlRpx4rGtpVcHNAwAZPXot67MmNP5wEsoVCDPJM23GARB5jkgpWTJiaBb+n7yo0ECGBoA6jMpfd7NnMEcQeA8ExN1TZUJeDJ6j0Uur5rhLIHMcfNPZQ4ie7G60DU48FjuBwgqla6hx3gQRnmPPgqm5MTgdQZTUxCzbSNMxzMei2oYOMJea+c+craldNByhyhR9Y1dAmISGyu8yQR1Tm3rbwV8JWiBAVgqBXCtTAWC9XgURshzgCuFHNUClUyBFuU0oOSqgmdFdDA+BWbhsuEg/P0W9WgGjOf+KxLAXA5ga9RhbVqxcPHxA8dVys8rm2WR6PbBsE9AfHHNZfC0zruz4kQJ8Vek6DIHn5Hos7rOBmT5rNKVIuhG2c6y37RPM6ooUIGUW+2HHyGquG8AI78lZnydFOkLdyNAvRUiZjPcjn20xJQV4wA6IdE4fAv2jTLt10AkRBx5rwZa4xoR5ExPoFdxjPDl81h/mAJMa4/IV0ZGbJAXXjju7zdR8Q6HGiDZcR2XzvE6TMDhPJMbitkwBJHpH3hc0Ku6QZzmfPir4mOa5OkbbkiRoeH2VH2pOvnwhE7PeHUxGNR3EZChrZIcSOox/2H1QYrRlRplvdp4J9sx+AOX5hLLadHQfVe1nFkFpj80UUqZKOmatAgtnV99oJP0RoWhMUuFFAomsgouaUFDpte0ksc1bdRjqVipntIpnaknRK2Jrs5skR+dyWEmosI0p2cDtd8yVhd27OEz1/NExe3swcnv8Asha1AwTp0+a5kmXREzQd5okxn5I5lPh6rPdAOn5wRlNYpPk3xSSIygAPqhq9NGgIG4MSCiFPkwZMoe6ty4opp7I6rVzgGnp+BQa6OdvW7je7Hmkd1cgcJ7kz2hvP3mtJznyIStmyyAXOOeCeKXkryOT4SM6dTEu4SPP4fVc9U1TqudQfDwyk9VuVoiYsiHOwK8Mc0/1CPL+E1qAO18Dz6LlLavuHp9eCdUbwECePzRaKxnRYW/TC2vHwwHzCwo1ZwDk6fysL24lsEZByJ49ElBHvs/cbwLf6cjuP56p2Aud9lqRy6MEQujhaI9CssFFAoiA0uqSTXFNdDXalV1TXczQtFcWLAmezdUucMo7Z74I8Fz1G00OdPZMmOQx9yiq1IEOHcfXKHsjDR1H8r26uwyowu+F0jz09Vz59liEVR0vd0VH1CZDe5a31L3ddw4OgjuWTqzWk/QTHQ8vFYJL4jow5iqKljwJPzWF1VJ+qxvNqjdMCBzcfoPukP/0nveNw7xP7WjJ7uqKTY6VdnSVHdkDiAgbm6OO5e2byTLy0CJA3gXOkabokg4OuOqGqBpqH3hcJEsDS3JOcuOg81ErYbSVhVAta0uI14kx5arnNsbQAxvtb0wD01JV6j6lZpYDugEgngBzHNe09ksaDuMknJe7JzrhOkl2K230ILasalQNaPeEg9nIJxmCNDAKyuaQa6CYByThzuoEaxzTC4o7h/OOuiXXTIV6d9GPJFrsCuDIHCFnbXjmGOHIq7kG8ZVsTLIdUtqAARIieKZbDqC5rMpnTJPc3K5HJOF1n+HlGbou5U3epaPujtVkTZ9IpUw0ANEAYCupC9VjAQKL0KJAhtYJfcMTOqgqrV6KaKUJq7Fe3K2uWLClqsLjUywfW132ADqPkjHuZVaWOiRpOnTKSUkQwkGfNZdRpn80R4S/U0vKPvPhcHGl2XEaNxIDnHHLVIbsOLd1jgDpva95HA96dXruz2YkzmBrzKVBp4rj5lTOjp7YqOzWEdpjqhHF7pz3EpSNkw+Q0Nz+3HyXYsp4S65bBwI68fBIpMv2xbKbMo7vZj+UP7VW2GuzIHn0TnZVkfiPfnVY+0HaZHehbsZRvhHL2F8NR0BHHCditLIgBcZc1Pdvkf+p7sTarX4IA71dKHkohNXtZ7cWnGCe7KR7Ro+AXYXNYELldqv5KQfIc0VtsQvEIaoEVVWJC0o5ckVt2wV3HsFAfUMZho9SSuLohxdutEk6L6f7H7PbTpTHaJMnmeKeKt2S1VD9ReqKxikCi9USBDqhQtRbvcsHleikUoDrtQcZR9VBuCy5EOjeiUW0oOkiWFGL4Iy9dsjqM9ELSGTI6/dGNKGqkAA8RiPmuL6piUXGS8m/RTbTiF0aLTqEBeua09kBaCuuf27fGd1uXOwAuanfBuSp2x5YXBcDyWe07ce7k6rywoup0hxIGZxJ4pdcVKr2uDgAQdASR5kI0HcjiNpD9SORQN7X3fhwU1v8AZFRzt6YHTUnvRNHYQBaXmZ593Ly81qjVHPyXbB9l3zoDaknHj/Km0KO8JbkdFvb0gOw7DgMHg6NQq1XbjiRpo8cDw3u9Bx5tBjltbWJKdCZnUIR4gkJ1WaA6RxKTXB7ZTxdlOSNDb2ctqtRzhTp+8GAZIAa46OM8NV9RsLb3dNreQyvkOy/aGraEmjukPjeDmyDGnUald17Ne21O4cKdVvu6hwMyxx5A8CtMKoo8nWKL1RRkIovVEhDVxWLivXFZPcvQNlZnWchSVpVch5WXJLkZBNNENKFpohpRiyG7SpXpAtOMxjnhVatmlGUVKLiyJuLtC33c6IGysBvvqvOctZPPdz8x5Jo9u47odPqFS/gUTu8N4j/qfuvMe28eRwl4OvPJux2vJa3vGEMbI056u0A8wEHtG7YwgAifU9Ui2Nsw1KkuOGneGsgzP2Te72E0mXZxAIMFM5RuhMeJvls5u+ux2iCBkxnSCSPn6IO+21vtbnhkcOAmfNN69lRaYDRmPSfuUu2hZDECRy0ynU0SeGl2Jjcve/eGMtMagpvaUpY+dIjXGo8shCU7eAcfwmDYbTAAGgjWXHM8UzlfCKfbpWJriqCYEQyZ1x4kc0kqPkkphfkt3te0TxnE8ClZVkUVTlwSoyQs7JxD2kYIM+SIp6KlkztE8gnvhlEY3NH2P2Z2uLmiHH42w1468x0Kbr5L7O7VNtWa/O6ey8c2/car6xSqBwDmmQQCCOIKaMrRZkhtZZReqKFZk5ywqvUfUQtSou1OVCJFar1mwqr3LymVhlO5DhtNbtQ9MrdpWhMBsxbtQ7Fu1OhWe1aW8I8jyKXOpuy0+XP+E0CB2pdR2Rlx0HFYddghKO98Nf3NWllNvYvJja0A0ktxwWlVk4P4FvYUC5sxEDTjjnzWlWnA8CVxHBpm5TXTENxaDGOIzxjiELdWogdMz1TG5y5v+4wrVGQM5l279yOibkO6K5Odq20T1547pWBtnNc2Q0sJ+IDAI17u9Nqwa+Q4AkBpnpJH0WdAwC12vMTM4gu8PorIqijJLd0ctta3AadAZIPngjkuZfquz9o2AAQPiwZ5iceZXHFuSr4PgzTR6DAW9Cnut6lZ0Ke8egRVXkhJ+C3Dj43s8aF2vst7TMpU20a0iCYfqACZAI1C4tqm/BSqTT4L/bU+GfSLD2rpOr1aVR7QAZpP0a5sCQTznKi+aCi5xOOKif3KKnpr6TPqxqrJ71jvrwuXRnmsxJFiV6wrOVdiy7uQh1IrdqFolEtK3wfApuxbtQu+AJJgDUlI7j2nY4ltJ7e/n3cEMmeGJXIvwaWeeVROkurkU2FztB69Fyw2gXvk/EHDPQjQIPaF44wXOJONUDtB+6SR081ydTqnmarhHo9H6dHBCVu2zvre6EDdONyZ5zOByKl3U7JjhrqUi9nb4OpNDvi0DSc+Pqc8E4dV7J48Sqmzizg1JivaFeDMYHw897d1+aGq3TnMYP3TOAe/870VtCjMcROkayeSFNv2wAMYg+A+yHAKZpbNg9d3JGhySR5kpfeVgx5wSOcdZ/hMWuhxHTy5pFtOtuzuiRrknropY8YCbbF0IgeHTmSkjh5pjdM3iDwgQq2ttvOViaSFWJ5JqK8ntvQ3GyVg7JRt47gEElT8mrKkntj0i4CrTb2ieuPJXC1pD5qWTHG5Iq5zhofQFRa3eG+SiC5L8jUXR3AK9lZhWC07jgFwtKayC1ppo9hCmGEPV2q0YYN48xp5pVtKuXGATBMATAPU81pTZDQkyaxr4Yfud7R+kRpTzft+S1041gQ/Tlw8Uvt6LN7tQAMDH5hMNGuKS3c7oIwOfIzP2WJycnbZ2tsYKoqkeX1becB1z0hebVExCzaRHU6niVd/wyeHBAPaZpsAbry7OOHArsLGv7xgcDMzjlBXL7Hpdkk8Ub7JViKr6ZOJJA5dyjfBztdgSjGSH76ckzgRA8tPRY1KWBIMjOuiaVKOFiGKv3DmrGK6lLsknC5W/wC0+OAx3rsNpvDW/mUg/wAkTk44lGM/Jb7dqkJjQn89Ft7ptOk6o7H0GgjvR/uNeQ1J06k9Fye3tp+9cGs/02acN4/1H6K+Cc3Rqmo6TFufzPr/AL6A7LzfcQRE/D9itmpWwZwmjTIB5+h4hXzil0cnDJyvcXaERbiYWDUVaiGz0VLN2njcjG87RgKLSg2XqKbq4LlgWS5M7RqsFRquFoPOFgpWMDvUVanBV5J0qR2PSdIss3kl0v8AIGWTU7giixZ029olEELMemoFvHRTPVB14ZSO8JkTH5xR1y2SBwGSgg33riDpp4SoBoWthre8SCsqTS89Pmm99YbwkajhwjkFS1pABEVQd0G2rQBhL7W49zdgnR4hEhxBwlftB+141aZQq+CrWxvC/pyfR2Vw4LFztYST2fut5gynBMLM1TOMqBatLfdnggNou/a3nCZXFbdbjUpcQAJOOJJ0AVkF5Ono8N/zJfYSe0u623dvGCYDY4u5fNcJCde0u0vf1YYZYzDep4u/OSApUFux/DHk5Wun/EZnt6XBnSpJhbUsQdD+Spb0JKYNowEs5lum0vFgXuiJn/1EERTHWFtb0pxwUvWQWtHBV3Zojh9uLf2K2NPJKiNs6SiVmzFjqND5quFm1aBazxaPKhwvHHIUqHRVZqs2R3I9j6Zi9vTR+vJZgWoVGq7VWbwe6MAlZbMpwCVe7ytqbYaiAjQhrmhxb4/dFhekKBACMBKb5u9vDgnF1SjI0+SDdTkFQE1uVBPsn8GMgGJ+/Jde22xvO7Leup/tHFct/hrb794aJMBwcfMEeK7H2k2Y+1hr3b++Oy7OQNRnSJ9VXOLcjzcE3lWHyILt4c87oMDSc+K4f2r2vvu9zTPYb8RH7ncu4fNMvafbvu5pUT2z8Th+wcv7vkuYsrQuK0Y47VbN2rzbq0+L7v8A1+SWVpKNqUowmtK1DGoAjeco5WwrTrHBR8m9jboutTgQirOjAVajZcks2xgoxopb0oEpeG7zyU2uOyxB0KUN71ATj0gizYoiLenDV6gWKSSCmrQLJq1C2HhVyY1HdruWdjUmVUu7ZWWyviqDkQsZ76EdkIx/RUMQrjQqoWjtFBgSo2SEQ8aBUptl3crygAgVnKAKVEQmTkBXp7ueB9EeqV2y0qAFux77/LXtCrMN3wHZgQTxTv8AxR9sd6qRSMmN2n/tbxfHMnTuXNbRaKY33iQ2HNHN37R5/Jc41rqry9+S4ySnhFPlnH1UdmbdD5mv2Xl/j7ntlalxk5nOV02zbCMqbOsYATWpDGqSlZs02mjij9RVtSrGAg7GlJXly/ecmGzaKUK+OdjFrYCGotkkouucLCmICBoZldCTCuxnBUGXImmEGVPllbt261RCbTq8FFEjJlm1LgYsWoWQWnBbnwmeY08d2WK+qF8/qLexow555kfJBNf+p4pmzCxHvas2ar1FlTV3glQVlKZgE81YKvuj0XpYVCF2leuWJ7Jg6nK0BQIUc1VJWhQO07j3dNzumO86IgbpWzndvV/e1BTHws9Tx+yJsbKAOpCGsbb9x11PXiuiFLtU4GIJPfAj6pm/BjwwU5PI+2E29KEu2zcQITZ5hq5PaNfecgi7NLbEtZUpMp5ZshDWNkQwEQZEnOUUyW4IUZMcNqNLhY1ThWe4zmQh69TCA8j2kFvvYWLCpcP4KC9Cy8dJUVamqiYyyVs6QhR2itCzqlbNR8KOD6Tg9zUJ+I8iYO/VTpz8JAD+r4p68LCeui7NaRKuVWmFcqBfZWFR35C2XlNQgIHzUI/pAHic/ZEoCxdvF7v6nu8hgfJHqCrlESnbg3g0dU1cUBcsmPFQWXKoG2dYtIkz9E0FPtROgHqs7JuEXSHacegHzUCkkuALa9fdYVzFiwvqeKYe01zkNCmw6MCSm8GWXx5a/QaNJGIVTUytWZCwGqBr8F61bErB7gTkK9xwCxbqVBZGgaOayqtzMqz9EPW0woJIz3DyUV7d5JPRRQVRs6BDP1Kii16rwcj0Hqf2EtsP1/NO+IUUWM72MJZoveSiigz7PVV/wu7j8lFFAPoXbG/02pkoooxY/KjGoVgNPNeKKEfZvaaImno784KKKB8HFbYM1s808tBDcKKJn0jJg/qTCqSwbqooga2VqarNmpUUUEfZpV+FBVjhRRQWZrYN7JUUUUDHp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5" name="AutoShape 6" descr="data:image/jpeg;base64,/9j/4AAQSkZJRgABAQAAAQABAAD/2wCEAAkGBxQSEhQUEBQVFBUUFxUUFBUUFBQUFBQVFRQWFhQUFBQYHCggGBolHBQUITEhJSkrLi4uFx8zODMsNygtLisBCgoKDg0OGxAQGiwlICQ3LCwsLCwsLCwsLCwsLCwsLCwsLCwsLCwsLCwsLCwsLCwsLCwsLCwsKywsLCwsLCwsLP/AABEIARMAtwMBIgACEQEDEQH/xAAbAAACAwEBAQAAAAAAAAAAAAAEBQACAwYBB//EADkQAAEDAwEFBQcDAgcBAAAAAAEAAhEDBCExBRJBUWEicYGRoQYTMrHB0fAjQuFScgcUM2KCkvEV/8QAGgEAAgMBAQAAAAAAAAAAAAAAAQIAAwQFBv/EAC0RAAICAQQBAgUCBwAAAAAAAAABAhEDBBIhMUEFEyIyYYHRUZEUIzOhscHw/9oADAMBAAIRAxEAPwAS1enVo9c9QcnFpUXT02S4lrQ5YVq0oak5ENWwQ1Cq8L1qsQgQFe1DVIGqMqkDVJ7yoSenXj4LPmyqCtjRVmdzeNEAEZ48AsnXB/bn6KlVvvJLBO7gcs9FZtJ7Y3p+S4+bVSl0XKJ6bjn5jXyVqtWBzHBSuA9sj4hx49yBa8nA10WfexgwFeysHCB91KVwRqB6q330LRvvKwKw9/5LQFPHIn0CjUFXCzarhW2AuFYKgVwimQsFYKoXoTWAsFFFFCHMMTO0clgRtq5NppU6Ix9buRrEstXJjTK6qZWzdqpc1Q1pJ5YV2pLtmuS4MZMnJ6DvVWfJ7cLXYYq2VogxAeHHQkychD3NOrE4PkVWhb1GO3hJ5gZ8xxQd7cQTu7zTxbkT4FefnklLtl6QUyvuswN06kcPBaueXUzniCO7QhIaN7kzPj0Ty2qhwdGu6I/PFVBJbCWmeP04re1tIpufxAJ9YCpbNkujODHLRei63QWgY92POZUDQvcCMEarGt0x+YRe1qwa2nODUjxOg8EkdcEROskeqFANG3RjPlCItbwTHNB3jePMDzQwEZAnkiuOUA6ajWBwFu0rnrC5z2jlNqFyOa0xnYA4K4WTXSrgp1IBoFYKgVgrEwF1F4FFLIc0FvQKwC0YUuOVMg5tXpnRckdrUTSg9dfHO0I0Md+BK5i4rFxMzJMw3UjhPJOLut2YGp0S59uY1ydYEE+PBc/1DLbUUPjXkALANAR1kzn6r1wLsEk/3GfmtaFgXO3QJkxM+ZPT5o99qG9kZjiuWy0SPt2jv6L2jWh0TgiPsVhUfD4ySdSdAOStuTrlVSlRpx4rGtpVcHNAwAZPXot67MmNP5wEsoVCDPJM23GARB5jkgpWTJiaBb+n7yo0ECGBoA6jMpfd7NnMEcQeA8ExN1TZUJeDJ6j0Uur5rhLIHMcfNPZQ4ie7G60DU48FjuBwgqla6hx3gQRnmPPgqm5MTgdQZTUxCzbSNMxzMei2oYOMJea+c+craldNByhyhR9Y1dAmISGyu8yQR1Tm3rbwV8JWiBAVgqBXCtTAWC9XgURshzgCuFHNUClUyBFuU0oOSqgmdFdDA+BWbhsuEg/P0W9WgGjOf+KxLAXA5ga9RhbVqxcPHxA8dVys8rm2WR6PbBsE9AfHHNZfC0zruz4kQJ8Vek6DIHn5Hos7rOBmT5rNKVIuhG2c6y37RPM6ooUIGUW+2HHyGquG8AI78lZnydFOkLdyNAvRUiZjPcjn20xJQV4wA6IdE4fAv2jTLt10AkRBx5rwZa4xoR5ExPoFdxjPDl81h/mAJMa4/IV0ZGbJAXXjju7zdR8Q6HGiDZcR2XzvE6TMDhPJMbitkwBJHpH3hc0Ku6QZzmfPir4mOa5OkbbkiRoeH2VH2pOvnwhE7PeHUxGNR3EZChrZIcSOox/2H1QYrRlRplvdp4J9sx+AOX5hLLadHQfVe1nFkFpj80UUqZKOmatAgtnV99oJP0RoWhMUuFFAomsgouaUFDpte0ksc1bdRjqVipntIpnaknRK2Jrs5skR+dyWEmosI0p2cDtd8yVhd27OEz1/NExe3swcnv8Asha1AwTp0+a5kmXREzQd5okxn5I5lPh6rPdAOn5wRlNYpPk3xSSIygAPqhq9NGgIG4MSCiFPkwZMoe6ty4opp7I6rVzgGnp+BQa6OdvW7je7Hmkd1cgcJ7kz2hvP3mtJznyIStmyyAXOOeCeKXkryOT4SM6dTEu4SPP4fVc9U1TqudQfDwyk9VuVoiYsiHOwK8Mc0/1CPL+E1qAO18Dz6LlLavuHp9eCdUbwECePzRaKxnRYW/TC2vHwwHzCwo1ZwDk6fysL24lsEZByJ49ElBHvs/cbwLf6cjuP56p2Aud9lqRy6MEQujhaI9CssFFAoiA0uqSTXFNdDXalV1TXczQtFcWLAmezdUucMo7Z74I8Fz1G00OdPZMmOQx9yiq1IEOHcfXKHsjDR1H8r26uwyowu+F0jz09Vz59liEVR0vd0VH1CZDe5a31L3ddw4OgjuWTqzWk/QTHQ8vFYJL4jow5iqKljwJPzWF1VJ+qxvNqjdMCBzcfoPukP/0nveNw7xP7WjJ7uqKTY6VdnSVHdkDiAgbm6OO5e2byTLy0CJA3gXOkabokg4OuOqGqBpqH3hcJEsDS3JOcuOg81ErYbSVhVAta0uI14kx5arnNsbQAxvtb0wD01JV6j6lZpYDugEgngBzHNe09ksaDuMknJe7JzrhOkl2K230ILasalQNaPeEg9nIJxmCNDAKyuaQa6CYByThzuoEaxzTC4o7h/OOuiXXTIV6d9GPJFrsCuDIHCFnbXjmGOHIq7kG8ZVsTLIdUtqAARIieKZbDqC5rMpnTJPc3K5HJOF1n+HlGbou5U3epaPujtVkTZ9IpUw0ANEAYCupC9VjAQKL0KJAhtYJfcMTOqgqrV6KaKUJq7Fe3K2uWLClqsLjUywfW132ADqPkjHuZVaWOiRpOnTKSUkQwkGfNZdRpn80R4S/U0vKPvPhcHGl2XEaNxIDnHHLVIbsOLd1jgDpva95HA96dXruz2YkzmBrzKVBp4rj5lTOjp7YqOzWEdpjqhHF7pz3EpSNkw+Q0Nz+3HyXYsp4S65bBwI68fBIpMv2xbKbMo7vZj+UP7VW2GuzIHn0TnZVkfiPfnVY+0HaZHehbsZRvhHL2F8NR0BHHCditLIgBcZc1Pdvkf+p7sTarX4IA71dKHkohNXtZ7cWnGCe7KR7Ro+AXYXNYELldqv5KQfIc0VtsQvEIaoEVVWJC0o5ckVt2wV3HsFAfUMZho9SSuLohxdutEk6L6f7H7PbTpTHaJMnmeKeKt2S1VD9ReqKxikCi9USBDqhQtRbvcsHleikUoDrtQcZR9VBuCy5EOjeiUW0oOkiWFGL4Iy9dsjqM9ELSGTI6/dGNKGqkAA8RiPmuL6piUXGS8m/RTbTiF0aLTqEBeua09kBaCuuf27fGd1uXOwAuanfBuSp2x5YXBcDyWe07ce7k6rywoup0hxIGZxJ4pdcVKr2uDgAQdASR5kI0HcjiNpD9SORQN7X3fhwU1v8AZFRzt6YHTUnvRNHYQBaXmZ593Ly81qjVHPyXbB9l3zoDaknHj/Km0KO8JbkdFvb0gOw7DgMHg6NQq1XbjiRpo8cDw3u9Bx5tBjltbWJKdCZnUIR4gkJ1WaA6RxKTXB7ZTxdlOSNDb2ctqtRzhTp+8GAZIAa46OM8NV9RsLb3dNreQyvkOy/aGraEmjukPjeDmyDGnUald17Ne21O4cKdVvu6hwMyxx5A8CtMKoo8nWKL1RRkIovVEhDVxWLivXFZPcvQNlZnWchSVpVch5WXJLkZBNNENKFpohpRiyG7SpXpAtOMxjnhVatmlGUVKLiyJuLtC33c6IGysBvvqvOctZPPdz8x5Jo9u47odPqFS/gUTu8N4j/qfuvMe28eRwl4OvPJux2vJa3vGEMbI056u0A8wEHtG7YwgAifU9Ui2Nsw1KkuOGneGsgzP2Te72E0mXZxAIMFM5RuhMeJvls5u+ux2iCBkxnSCSPn6IO+21vtbnhkcOAmfNN69lRaYDRmPSfuUu2hZDECRy0ynU0SeGl2Jjcve/eGMtMagpvaUpY+dIjXGo8shCU7eAcfwmDYbTAAGgjWXHM8UzlfCKfbpWJriqCYEQyZ1x4kc0kqPkkphfkt3te0TxnE8ClZVkUVTlwSoyQs7JxD2kYIM+SIp6KlkztE8gnvhlEY3NH2P2Z2uLmiHH42w1468x0Kbr5L7O7VNtWa/O6ey8c2/car6xSqBwDmmQQCCOIKaMrRZkhtZZReqKFZk5ywqvUfUQtSou1OVCJFar1mwqr3LymVhlO5DhtNbtQ9MrdpWhMBsxbtQ7Fu1OhWe1aW8I8jyKXOpuy0+XP+E0CB2pdR2Rlx0HFYddghKO98Nf3NWllNvYvJja0A0ktxwWlVk4P4FvYUC5sxEDTjjnzWlWnA8CVxHBpm5TXTENxaDGOIzxjiELdWogdMz1TG5y5v+4wrVGQM5l279yOibkO6K5Odq20T1547pWBtnNc2Q0sJ+IDAI17u9Nqwa+Q4AkBpnpJH0WdAwC12vMTM4gu8PorIqijJLd0ctta3AadAZIPngjkuZfquz9o2AAQPiwZ5iceZXHFuSr4PgzTR6DAW9Cnut6lZ0Ke8egRVXkhJ+C3Dj43s8aF2vst7TMpU20a0iCYfqACZAI1C4tqm/BSqTT4L/bU+GfSLD2rpOr1aVR7QAZpP0a5sCQTznKi+aCi5xOOKif3KKnpr6TPqxqrJ71jvrwuXRnmsxJFiV6wrOVdiy7uQh1IrdqFolEtK3wfApuxbtQu+AJJgDUlI7j2nY4ltJ7e/n3cEMmeGJXIvwaWeeVROkurkU2FztB69Fyw2gXvk/EHDPQjQIPaF44wXOJONUDtB+6SR081ydTqnmarhHo9H6dHBCVu2zvre6EDdONyZ5zOByKl3U7JjhrqUi9nb4OpNDvi0DSc+Pqc8E4dV7J48Sqmzizg1JivaFeDMYHw897d1+aGq3TnMYP3TOAe/870VtCjMcROkayeSFNv2wAMYg+A+yHAKZpbNg9d3JGhySR5kpfeVgx5wSOcdZ/hMWuhxHTy5pFtOtuzuiRrknropY8YCbbF0IgeHTmSkjh5pjdM3iDwgQq2ttvOViaSFWJ5JqK8ntvQ3GyVg7JRt47gEElT8mrKkntj0i4CrTb2ieuPJXC1pD5qWTHG5Iq5zhofQFRa3eG+SiC5L8jUXR3AK9lZhWC07jgFwtKayC1ppo9hCmGEPV2q0YYN48xp5pVtKuXGATBMATAPU81pTZDQkyaxr4Yfud7R+kRpTzft+S1041gQ/Tlw8Uvt6LN7tQAMDH5hMNGuKS3c7oIwOfIzP2WJycnbZ2tsYKoqkeX1becB1z0hebVExCzaRHU6niVd/wyeHBAPaZpsAbry7OOHArsLGv7xgcDMzjlBXL7Hpdkk8Ub7JViKr6ZOJJA5dyjfBztdgSjGSH76ckzgRA8tPRY1KWBIMjOuiaVKOFiGKv3DmrGK6lLsknC5W/wC0+OAx3rsNpvDW/mUg/wAkTk44lGM/Jb7dqkJjQn89Ft7ptOk6o7H0GgjvR/uNeQ1J06k9Fye3tp+9cGs/02acN4/1H6K+Cc3Rqmo6TFufzPr/AL6A7LzfcQRE/D9itmpWwZwmjTIB5+h4hXzil0cnDJyvcXaERbiYWDUVaiGz0VLN2njcjG87RgKLSg2XqKbq4LlgWS5M7RqsFRquFoPOFgpWMDvUVanBV5J0qR2PSdIss3kl0v8AIGWTU7giixZ029olEELMemoFvHRTPVB14ZSO8JkTH5xR1y2SBwGSgg33riDpp4SoBoWthre8SCsqTS89Pmm99YbwkajhwjkFS1pABEVQd0G2rQBhL7W49zdgnR4hEhxBwlftB+141aZQq+CrWxvC/pyfR2Vw4LFztYST2fut5gynBMLM1TOMqBatLfdnggNou/a3nCZXFbdbjUpcQAJOOJJ0AVkF5Ono8N/zJfYSe0u623dvGCYDY4u5fNcJCde0u0vf1YYZYzDep4u/OSApUFux/DHk5Wun/EZnt6XBnSpJhbUsQdD+Spb0JKYNowEs5lum0vFgXuiJn/1EERTHWFtb0pxwUvWQWtHBV3Zojh9uLf2K2NPJKiNs6SiVmzFjqND5quFm1aBazxaPKhwvHHIUqHRVZqs2R3I9j6Zi9vTR+vJZgWoVGq7VWbwe6MAlZbMpwCVe7ytqbYaiAjQhrmhxb4/dFhekKBACMBKb5u9vDgnF1SjI0+SDdTkFQE1uVBPsn8GMgGJ+/Jde22xvO7Leup/tHFct/hrb794aJMBwcfMEeK7H2k2Y+1hr3b++Oy7OQNRnSJ9VXOLcjzcE3lWHyILt4c87oMDSc+K4f2r2vvu9zTPYb8RH7ncu4fNMvafbvu5pUT2z8Th+wcv7vkuYsrQuK0Y47VbN2rzbq0+L7v8A1+SWVpKNqUowmtK1DGoAjeco5WwrTrHBR8m9jboutTgQirOjAVajZcks2xgoxopb0oEpeG7zyU2uOyxB0KUN71ATj0gizYoiLenDV6gWKSSCmrQLJq1C2HhVyY1HdruWdjUmVUu7ZWWyviqDkQsZ76EdkIx/RUMQrjQqoWjtFBgSo2SEQ8aBUptl3crygAgVnKAKVEQmTkBXp7ueB9EeqV2y0qAFux77/LXtCrMN3wHZgQTxTv8AxR9sd6qRSMmN2n/tbxfHMnTuXNbRaKY33iQ2HNHN37R5/Jc41rqry9+S4ySnhFPlnH1UdmbdD5mv2Xl/j7ntlalxk5nOV02zbCMqbOsYATWpDGqSlZs02mjij9RVtSrGAg7GlJXly/ecmGzaKUK+OdjFrYCGotkkouucLCmICBoZldCTCuxnBUGXImmEGVPllbt261RCbTq8FFEjJlm1LgYsWoWQWnBbnwmeY08d2WK+qF8/qLexow555kfJBNf+p4pmzCxHvas2ar1FlTV3glQVlKZgE81YKvuj0XpYVCF2leuWJ7Jg6nK0BQIUc1VJWhQO07j3dNzumO86IgbpWzndvV/e1BTHws9Tx+yJsbKAOpCGsbb9x11PXiuiFLtU4GIJPfAj6pm/BjwwU5PI+2E29KEu2zcQITZ5hq5PaNfecgi7NLbEtZUpMp5ZshDWNkQwEQZEnOUUyW4IUZMcNqNLhY1ThWe4zmQh69TCA8j2kFvvYWLCpcP4KC9Cy8dJUVamqiYyyVs6QhR2itCzqlbNR8KOD6Tg9zUJ+I8iYO/VTpz8JAD+r4p68LCeui7NaRKuVWmFcqBfZWFR35C2XlNQgIHzUI/pAHic/ZEoCxdvF7v6nu8hgfJHqCrlESnbg3g0dU1cUBcsmPFQWXKoG2dYtIkz9E0FPtROgHqs7JuEXSHacegHzUCkkuALa9fdYVzFiwvqeKYe01zkNCmw6MCSm8GWXx5a/QaNJGIVTUytWZCwGqBr8F61bErB7gTkK9xwCxbqVBZGgaOayqtzMqz9EPW0woJIz3DyUV7d5JPRRQVRs6BDP1Kii16rwcj0Hqf2EtsP1/NO+IUUWM72MJZoveSiigz7PVV/wu7j8lFFAPoXbG/02pkoooxY/KjGoVgNPNeKKEfZvaaImno784KKKB8HFbYM1s808tBDcKKJn0jJg/qTCqSwbqooga2VqarNmpUUUEfZpV+FBVjhRRQWZrYN7JUUUUDHp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6" name="AutoShape 8" descr="data:image/jpeg;base64,/9j/4AAQSkZJRgABAQAAAQABAAD/2wCEAAkGBxQSEhQUEBQVFBUUFxUUFBUUFBQUFBQVFRQWFhQUFBQYHCggGBolHBQUITEhJSkrLi4uFx8zODMsNygtLisBCgoKDg0OGxAQGiwlICQ3LCwsLCwsLCwsLCwsLCwsLCwsLCwsLCwsLCwsLCwsLCwsLCwsLCwsKywsLCwsLCwsLP/AABEIARMAtwMBIgACEQEDEQH/xAAbAAACAwEBAQAAAAAAAAAAAAAEBQACAwYBB//EADkQAAEDAwEFBQcDAgcBAAAAAAEAAhEDBCExBRJBUWEicYGRoQYTMrHB0fAjQuFScgcUM2KCkvEV/8QAGgEAAgMBAQAAAAAAAAAAAAAAAQIAAwQFBv/EAC0RAAICAQQBAgUCBwAAAAAAAAABAhEDBBIhMUEFEyIyYYHRUZEUIzOhscHw/9oADAMBAAIRAxEAPwAS1enVo9c9QcnFpUXT02S4lrQ5YVq0oak5ENWwQ1Cq8L1qsQgQFe1DVIGqMqkDVJ7yoSenXj4LPmyqCtjRVmdzeNEAEZ48AsnXB/bn6KlVvvJLBO7gcs9FZtJ7Y3p+S4+bVSl0XKJ6bjn5jXyVqtWBzHBSuA9sj4hx49yBa8nA10WfexgwFeysHCB91KVwRqB6q330LRvvKwKw9/5LQFPHIn0CjUFXCzarhW2AuFYKgVwimQsFYKoXoTWAsFFFFCHMMTO0clgRtq5NppU6Ix9buRrEstXJjTK6qZWzdqpc1Q1pJ5YV2pLtmuS4MZMnJ6DvVWfJ7cLXYYq2VogxAeHHQkychD3NOrE4PkVWhb1GO3hJ5gZ8xxQd7cQTu7zTxbkT4FefnklLtl6QUyvuswN06kcPBaueXUzniCO7QhIaN7kzPj0Ty2qhwdGu6I/PFVBJbCWmeP04re1tIpufxAJ9YCpbNkujODHLRei63QWgY92POZUDQvcCMEarGt0x+YRe1qwa2nODUjxOg8EkdcEROskeqFANG3RjPlCItbwTHNB3jePMDzQwEZAnkiuOUA6ajWBwFu0rnrC5z2jlNqFyOa0xnYA4K4WTXSrgp1IBoFYKgVgrEwF1F4FFLIc0FvQKwC0YUuOVMg5tXpnRckdrUTSg9dfHO0I0Md+BK5i4rFxMzJMw3UjhPJOLut2YGp0S59uY1ydYEE+PBc/1DLbUUPjXkALANAR1kzn6r1wLsEk/3GfmtaFgXO3QJkxM+ZPT5o99qG9kZjiuWy0SPt2jv6L2jWh0TgiPsVhUfD4ySdSdAOStuTrlVSlRpx4rGtpVcHNAwAZPXot67MmNP5wEsoVCDPJM23GARB5jkgpWTJiaBb+n7yo0ECGBoA6jMpfd7NnMEcQeA8ExN1TZUJeDJ6j0Uur5rhLIHMcfNPZQ4ie7G60DU48FjuBwgqla6hx3gQRnmPPgqm5MTgdQZTUxCzbSNMxzMei2oYOMJea+c+craldNByhyhR9Y1dAmISGyu8yQR1Tm3rbwV8JWiBAVgqBXCtTAWC9XgURshzgCuFHNUClUyBFuU0oOSqgmdFdDA+BWbhsuEg/P0W9WgGjOf+KxLAXA5ga9RhbVqxcPHxA8dVys8rm2WR6PbBsE9AfHHNZfC0zruz4kQJ8Vek6DIHn5Hos7rOBmT5rNKVIuhG2c6y37RPM6ooUIGUW+2HHyGquG8AI78lZnydFOkLdyNAvRUiZjPcjn20xJQV4wA6IdE4fAv2jTLt10AkRBx5rwZa4xoR5ExPoFdxjPDl81h/mAJMa4/IV0ZGbJAXXjju7zdR8Q6HGiDZcR2XzvE6TMDhPJMbitkwBJHpH3hc0Ku6QZzmfPir4mOa5OkbbkiRoeH2VH2pOvnwhE7PeHUxGNR3EZChrZIcSOox/2H1QYrRlRplvdp4J9sx+AOX5hLLadHQfVe1nFkFpj80UUqZKOmatAgtnV99oJP0RoWhMUuFFAomsgouaUFDpte0ksc1bdRjqVipntIpnaknRK2Jrs5skR+dyWEmosI0p2cDtd8yVhd27OEz1/NExe3swcnv8Asha1AwTp0+a5kmXREzQd5okxn5I5lPh6rPdAOn5wRlNYpPk3xSSIygAPqhq9NGgIG4MSCiFPkwZMoe6ty4opp7I6rVzgGnp+BQa6OdvW7je7Hmkd1cgcJ7kz2hvP3mtJznyIStmyyAXOOeCeKXkryOT4SM6dTEu4SPP4fVc9U1TqudQfDwyk9VuVoiYsiHOwK8Mc0/1CPL+E1qAO18Dz6LlLavuHp9eCdUbwECePzRaKxnRYW/TC2vHwwHzCwo1ZwDk6fysL24lsEZByJ49ElBHvs/cbwLf6cjuP56p2Aud9lqRy6MEQujhaI9CssFFAoiA0uqSTXFNdDXalV1TXczQtFcWLAmezdUucMo7Z74I8Fz1G00OdPZMmOQx9yiq1IEOHcfXKHsjDR1H8r26uwyowu+F0jz09Vz59liEVR0vd0VH1CZDe5a31L3ddw4OgjuWTqzWk/QTHQ8vFYJL4jow5iqKljwJPzWF1VJ+qxvNqjdMCBzcfoPukP/0nveNw7xP7WjJ7uqKTY6VdnSVHdkDiAgbm6OO5e2byTLy0CJA3gXOkabokg4OuOqGqBpqH3hcJEsDS3JOcuOg81ErYbSVhVAta0uI14kx5arnNsbQAxvtb0wD01JV6j6lZpYDugEgngBzHNe09ksaDuMknJe7JzrhOkl2K230ILasalQNaPeEg9nIJxmCNDAKyuaQa6CYByThzuoEaxzTC4o7h/OOuiXXTIV6d9GPJFrsCuDIHCFnbXjmGOHIq7kG8ZVsTLIdUtqAARIieKZbDqC5rMpnTJPc3K5HJOF1n+HlGbou5U3epaPujtVkTZ9IpUw0ANEAYCupC9VjAQKL0KJAhtYJfcMTOqgqrV6KaKUJq7Fe3K2uWLClqsLjUywfW132ADqPkjHuZVaWOiRpOnTKSUkQwkGfNZdRpn80R4S/U0vKPvPhcHGl2XEaNxIDnHHLVIbsOLd1jgDpva95HA96dXruz2YkzmBrzKVBp4rj5lTOjp7YqOzWEdpjqhHF7pz3EpSNkw+Q0Nz+3HyXYsp4S65bBwI68fBIpMv2xbKbMo7vZj+UP7VW2GuzIHn0TnZVkfiPfnVY+0HaZHehbsZRvhHL2F8NR0BHHCditLIgBcZc1Pdvkf+p7sTarX4IA71dKHkohNXtZ7cWnGCe7KR7Ro+AXYXNYELldqv5KQfIc0VtsQvEIaoEVVWJC0o5ckVt2wV3HsFAfUMZho9SSuLohxdutEk6L6f7H7PbTpTHaJMnmeKeKt2S1VD9ReqKxikCi9USBDqhQtRbvcsHleikUoDrtQcZR9VBuCy5EOjeiUW0oOkiWFGL4Iy9dsjqM9ELSGTI6/dGNKGqkAA8RiPmuL6piUXGS8m/RTbTiF0aLTqEBeua09kBaCuuf27fGd1uXOwAuanfBuSp2x5YXBcDyWe07ce7k6rywoup0hxIGZxJ4pdcVKr2uDgAQdASR5kI0HcjiNpD9SORQN7X3fhwU1v8AZFRzt6YHTUnvRNHYQBaXmZ593Ly81qjVHPyXbB9l3zoDaknHj/Km0KO8JbkdFvb0gOw7DgMHg6NQq1XbjiRpo8cDw3u9Bx5tBjltbWJKdCZnUIR4gkJ1WaA6RxKTXB7ZTxdlOSNDb2ctqtRzhTp+8GAZIAa46OM8NV9RsLb3dNreQyvkOy/aGraEmjukPjeDmyDGnUald17Ne21O4cKdVvu6hwMyxx5A8CtMKoo8nWKL1RRkIovVEhDVxWLivXFZPcvQNlZnWchSVpVch5WXJLkZBNNENKFpohpRiyG7SpXpAtOMxjnhVatmlGUVKLiyJuLtC33c6IGysBvvqvOctZPPdz8x5Jo9u47odPqFS/gUTu8N4j/qfuvMe28eRwl4OvPJux2vJa3vGEMbI056u0A8wEHtG7YwgAifU9Ui2Nsw1KkuOGneGsgzP2Te72E0mXZxAIMFM5RuhMeJvls5u+ux2iCBkxnSCSPn6IO+21vtbnhkcOAmfNN69lRaYDRmPSfuUu2hZDECRy0ynU0SeGl2Jjcve/eGMtMagpvaUpY+dIjXGo8shCU7eAcfwmDYbTAAGgjWXHM8UzlfCKfbpWJriqCYEQyZ1x4kc0kqPkkphfkt3te0TxnE8ClZVkUVTlwSoyQs7JxD2kYIM+SIp6KlkztE8gnvhlEY3NH2P2Z2uLmiHH42w1468x0Kbr5L7O7VNtWa/O6ey8c2/car6xSqBwDmmQQCCOIKaMrRZkhtZZReqKFZk5ywqvUfUQtSou1OVCJFar1mwqr3LymVhlO5DhtNbtQ9MrdpWhMBsxbtQ7Fu1OhWe1aW8I8jyKXOpuy0+XP+E0CB2pdR2Rlx0HFYddghKO98Nf3NWllNvYvJja0A0ktxwWlVk4P4FvYUC5sxEDTjjnzWlWnA8CVxHBpm5TXTENxaDGOIzxjiELdWogdMz1TG5y5v+4wrVGQM5l279yOibkO6K5Odq20T1547pWBtnNc2Q0sJ+IDAI17u9Nqwa+Q4AkBpnpJH0WdAwC12vMTM4gu8PorIqijJLd0ctta3AadAZIPngjkuZfquz9o2AAQPiwZ5iceZXHFuSr4PgzTR6DAW9Cnut6lZ0Ke8egRVXkhJ+C3Dj43s8aF2vst7TMpU20a0iCYfqACZAI1C4tqm/BSqTT4L/bU+GfSLD2rpOr1aVR7QAZpP0a5sCQTznKi+aCi5xOOKif3KKnpr6TPqxqrJ71jvrwuXRnmsxJFiV6wrOVdiy7uQh1IrdqFolEtK3wfApuxbtQu+AJJgDUlI7j2nY4ltJ7e/n3cEMmeGJXIvwaWeeVROkurkU2FztB69Fyw2gXvk/EHDPQjQIPaF44wXOJONUDtB+6SR081ydTqnmarhHo9H6dHBCVu2zvre6EDdONyZ5zOByKl3U7JjhrqUi9nb4OpNDvi0DSc+Pqc8E4dV7J48Sqmzizg1JivaFeDMYHw897d1+aGq3TnMYP3TOAe/870VtCjMcROkayeSFNv2wAMYg+A+yHAKZpbNg9d3JGhySR5kpfeVgx5wSOcdZ/hMWuhxHTy5pFtOtuzuiRrknropY8YCbbF0IgeHTmSkjh5pjdM3iDwgQq2ttvOViaSFWJ5JqK8ntvQ3GyVg7JRt47gEElT8mrKkntj0i4CrTb2ieuPJXC1pD5qWTHG5Iq5zhofQFRa3eG+SiC5L8jUXR3AK9lZhWC07jgFwtKayC1ppo9hCmGEPV2q0YYN48xp5pVtKuXGATBMATAPU81pTZDQkyaxr4Yfud7R+kRpTzft+S1041gQ/Tlw8Uvt6LN7tQAMDH5hMNGuKS3c7oIwOfIzP2WJycnbZ2tsYKoqkeX1becB1z0hebVExCzaRHU6niVd/wyeHBAPaZpsAbry7OOHArsLGv7xgcDMzjlBXL7Hpdkk8Ub7JViKr6ZOJJA5dyjfBztdgSjGSH76ckzgRA8tPRY1KWBIMjOuiaVKOFiGKv3DmrGK6lLsknC5W/wC0+OAx3rsNpvDW/mUg/wAkTk44lGM/Jb7dqkJjQn89Ft7ptOk6o7H0GgjvR/uNeQ1J06k9Fye3tp+9cGs/02acN4/1H6K+Cc3Rqmo6TFufzPr/AL6A7LzfcQRE/D9itmpWwZwmjTIB5+h4hXzil0cnDJyvcXaERbiYWDUVaiGz0VLN2njcjG87RgKLSg2XqKbq4LlgWS5M7RqsFRquFoPOFgpWMDvUVanBV5J0qR2PSdIss3kl0v8AIGWTU7giixZ029olEELMemoFvHRTPVB14ZSO8JkTH5xR1y2SBwGSgg33riDpp4SoBoWthre8SCsqTS89Pmm99YbwkajhwjkFS1pABEVQd0G2rQBhL7W49zdgnR4hEhxBwlftB+141aZQq+CrWxvC/pyfR2Vw4LFztYST2fut5gynBMLM1TOMqBatLfdnggNou/a3nCZXFbdbjUpcQAJOOJJ0AVkF5Ono8N/zJfYSe0u623dvGCYDY4u5fNcJCde0u0vf1YYZYzDep4u/OSApUFux/DHk5Wun/EZnt6XBnSpJhbUsQdD+Spb0JKYNowEs5lum0vFgXuiJn/1EERTHWFtb0pxwUvWQWtHBV3Zojh9uLf2K2NPJKiNs6SiVmzFjqND5quFm1aBazxaPKhwvHHIUqHRVZqs2R3I9j6Zi9vTR+vJZgWoVGq7VWbwe6MAlZbMpwCVe7ytqbYaiAjQhrmhxb4/dFhekKBACMBKb5u9vDgnF1SjI0+SDdTkFQE1uVBPsn8GMgGJ+/Jde22xvO7Leup/tHFct/hrb794aJMBwcfMEeK7H2k2Y+1hr3b++Oy7OQNRnSJ9VXOLcjzcE3lWHyILt4c87oMDSc+K4f2r2vvu9zTPYb8RH7ncu4fNMvafbvu5pUT2z8Th+wcv7vkuYsrQuK0Y47VbN2rzbq0+L7v8A1+SWVpKNqUowmtK1DGoAjeco5WwrTrHBR8m9jboutTgQirOjAVajZcks2xgoxopb0oEpeG7zyU2uOyxB0KUN71ATj0gizYoiLenDV6gWKSSCmrQLJq1C2HhVyY1HdruWdjUmVUu7ZWWyviqDkQsZ76EdkIx/RUMQrjQqoWjtFBgSo2SEQ8aBUptl3crygAgVnKAKVEQmTkBXp7ueB9EeqV2y0qAFux77/LXtCrMN3wHZgQTxTv8AxR9sd6qRSMmN2n/tbxfHMnTuXNbRaKY33iQ2HNHN37R5/Jc41rqry9+S4ySnhFPlnH1UdmbdD5mv2Xl/j7ntlalxk5nOV02zbCMqbOsYATWpDGqSlZs02mjij9RVtSrGAg7GlJXly/ecmGzaKUK+OdjFrYCGotkkouucLCmICBoZldCTCuxnBUGXImmEGVPllbt261RCbTq8FFEjJlm1LgYsWoWQWnBbnwmeY08d2WK+qF8/qLexow555kfJBNf+p4pmzCxHvas2ar1FlTV3glQVlKZgE81YKvuj0XpYVCF2leuWJ7Jg6nK0BQIUc1VJWhQO07j3dNzumO86IgbpWzndvV/e1BTHws9Tx+yJsbKAOpCGsbb9x11PXiuiFLtU4GIJPfAj6pm/BjwwU5PI+2E29KEu2zcQITZ5hq5PaNfecgi7NLbEtZUpMp5ZshDWNkQwEQZEnOUUyW4IUZMcNqNLhY1ThWe4zmQh69TCA8j2kFvvYWLCpcP4KC9Cy8dJUVamqiYyyVs6QhR2itCzqlbNR8KOD6Tg9zUJ+I8iYO/VTpz8JAD+r4p68LCeui7NaRKuVWmFcqBfZWFR35C2XlNQgIHzUI/pAHic/ZEoCxdvF7v6nu8hgfJHqCrlESnbg3g0dU1cUBcsmPFQWXKoG2dYtIkz9E0FPtROgHqs7JuEXSHacegHzUCkkuALa9fdYVzFiwvqeKYe01zkNCmw6MCSm8GWXx5a/QaNJGIVTUytWZCwGqBr8F61bErB7gTkK9xwCxbqVBZGgaOayqtzMqz9EPW0woJIz3DyUV7d5JPRRQVRs6BDP1Kii16rwcj0Hqf2EtsP1/NO+IUUWM72MJZoveSiigz7PVV/wu7j8lFFAPoXbG/02pkoooxY/KjGoVgNPNeKKEfZvaaImno784KKKB8HFbYM1s808tBDcKKJn0jJg/qTCqSwbqooga2VqarNmpUUUEfZpV+FBVjhRRQWZrYN7JUUUUDHpH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pic>
        <p:nvPicPr>
          <p:cNvPr id="1034" name="Picture 10" descr="http://www.davidsuzuki.org/images/people/DavidSuzuki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8734" y="4516415"/>
            <a:ext cx="1472289" cy="220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186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941168"/>
            <a:ext cx="7772400" cy="1143000"/>
          </a:xfrm>
        </p:spPr>
        <p:txBody>
          <a:bodyPr/>
          <a:lstStyle/>
          <a:p>
            <a:r>
              <a:rPr lang="en-CA" dirty="0" smtClean="0"/>
              <a:t>William “Billy” Avery Bishop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260648"/>
            <a:ext cx="7772400" cy="4572000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I was born on February 8</a:t>
            </a:r>
            <a:r>
              <a:rPr lang="en-CA" baseline="30000" dirty="0" smtClean="0"/>
              <a:t>th</a:t>
            </a:r>
            <a:r>
              <a:rPr lang="en-CA" dirty="0" smtClean="0"/>
              <a:t> 1894 in Owen Sound, Ontario and I died on September 11</a:t>
            </a:r>
            <a:r>
              <a:rPr lang="en-CA" baseline="30000" dirty="0" smtClean="0"/>
              <a:t>th</a:t>
            </a:r>
            <a:r>
              <a:rPr lang="en-CA" dirty="0" smtClean="0"/>
              <a:t> 1956.</a:t>
            </a:r>
          </a:p>
          <a:p>
            <a:r>
              <a:rPr lang="en-CA" dirty="0" smtClean="0"/>
              <a:t>A lazy student, I was about to be kicked of out RMC in Kingston when the First World War broke out.</a:t>
            </a:r>
            <a:endParaRPr lang="en-CA" dirty="0" smtClean="0"/>
          </a:p>
          <a:p>
            <a:r>
              <a:rPr lang="en-CA" dirty="0" smtClean="0"/>
              <a:t>I was a fighter pilot </a:t>
            </a:r>
            <a:r>
              <a:rPr lang="en-CA" dirty="0" smtClean="0"/>
              <a:t>throughout WWI and also helped recruit and train fighters in WWII, </a:t>
            </a:r>
            <a:r>
              <a:rPr lang="en-CA" dirty="0" smtClean="0"/>
              <a:t>defying the average life expectancy of a </a:t>
            </a:r>
            <a:r>
              <a:rPr lang="en-CA" dirty="0" smtClean="0"/>
              <a:t>WWI pilot </a:t>
            </a:r>
            <a:r>
              <a:rPr lang="en-CA" dirty="0" smtClean="0"/>
              <a:t>(11 days)</a:t>
            </a:r>
          </a:p>
          <a:p>
            <a:r>
              <a:rPr lang="en-CA" dirty="0" smtClean="0"/>
              <a:t>During WWI, I was 3</a:t>
            </a:r>
            <a:r>
              <a:rPr lang="en-CA" baseline="30000" dirty="0" smtClean="0"/>
              <a:t>rd</a:t>
            </a:r>
            <a:r>
              <a:rPr lang="en-CA" dirty="0" smtClean="0"/>
              <a:t> top “Ace” </a:t>
            </a:r>
            <a:r>
              <a:rPr lang="en-CA" dirty="0" smtClean="0"/>
              <a:t>reporting 72 </a:t>
            </a:r>
            <a:r>
              <a:rPr lang="en-CA" dirty="0" smtClean="0"/>
              <a:t>planes shot </a:t>
            </a:r>
            <a:r>
              <a:rPr lang="en-CA" dirty="0" smtClean="0"/>
              <a:t>down, following the kills attributed </a:t>
            </a:r>
            <a:r>
              <a:rPr lang="en-CA" dirty="0" smtClean="0"/>
              <a:t>to </a:t>
            </a:r>
            <a:r>
              <a:rPr lang="en-CA" dirty="0"/>
              <a:t>René </a:t>
            </a:r>
            <a:r>
              <a:rPr lang="en-CA" dirty="0" err="1" smtClean="0"/>
              <a:t>Fonck</a:t>
            </a:r>
            <a:r>
              <a:rPr lang="en-CA" dirty="0" smtClean="0"/>
              <a:t> and the Red Baron.</a:t>
            </a:r>
          </a:p>
          <a:p>
            <a:pPr marL="0" indent="0">
              <a:buNone/>
            </a:pPr>
            <a:r>
              <a:rPr lang="en-CA" dirty="0" smtClean="0"/>
              <a:t>Who </a:t>
            </a:r>
            <a:r>
              <a:rPr lang="en-CA" dirty="0" smtClean="0"/>
              <a:t>am I?</a:t>
            </a:r>
            <a:endParaRPr lang="en-CA" dirty="0"/>
          </a:p>
        </p:txBody>
      </p:sp>
      <p:pic>
        <p:nvPicPr>
          <p:cNvPr id="2050" name="Picture 2" descr="File:BillyBisho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149080"/>
            <a:ext cx="2258776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380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157192"/>
            <a:ext cx="7772400" cy="1143000"/>
          </a:xfrm>
        </p:spPr>
        <p:txBody>
          <a:bodyPr/>
          <a:lstStyle/>
          <a:p>
            <a:r>
              <a:rPr lang="en-CA" dirty="0" smtClean="0"/>
              <a:t>Geddy Lee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472944"/>
            <a:ext cx="8139691" cy="4572000"/>
          </a:xfrm>
        </p:spPr>
        <p:txBody>
          <a:bodyPr>
            <a:normAutofit/>
          </a:bodyPr>
          <a:lstStyle/>
          <a:p>
            <a:r>
              <a:rPr lang="en-CA" dirty="0" smtClean="0"/>
              <a:t>I was born on July 29</a:t>
            </a:r>
            <a:r>
              <a:rPr lang="en-CA" baseline="30000" dirty="0" smtClean="0"/>
              <a:t>th</a:t>
            </a:r>
            <a:r>
              <a:rPr lang="en-CA" dirty="0" smtClean="0"/>
              <a:t>, 1953 in Willowdale, Ontario.</a:t>
            </a:r>
          </a:p>
          <a:p>
            <a:r>
              <a:rPr lang="en-CA" dirty="0" smtClean="0"/>
              <a:t>I am married to Nancy Young and we have 2 children, </a:t>
            </a:r>
            <a:r>
              <a:rPr lang="en-CA" dirty="0" smtClean="0"/>
              <a:t>named Kyla </a:t>
            </a:r>
            <a:r>
              <a:rPr lang="en-CA" dirty="0" smtClean="0"/>
              <a:t>and Julian.</a:t>
            </a:r>
          </a:p>
          <a:p>
            <a:r>
              <a:rPr lang="en-CA" dirty="0" smtClean="0"/>
              <a:t>I </a:t>
            </a:r>
            <a:r>
              <a:rPr lang="en-CA" dirty="0" smtClean="0"/>
              <a:t>am </a:t>
            </a:r>
            <a:r>
              <a:rPr lang="en-CA" dirty="0" smtClean="0"/>
              <a:t>a </a:t>
            </a:r>
            <a:r>
              <a:rPr lang="en-CA" dirty="0" smtClean="0"/>
              <a:t>singer and songwriter</a:t>
            </a:r>
            <a:r>
              <a:rPr lang="en-CA" dirty="0" smtClean="0"/>
              <a:t>. I play a few </a:t>
            </a:r>
            <a:r>
              <a:rPr lang="en-CA" dirty="0" smtClean="0"/>
              <a:t>instruments, particularly bass guitar and keyboard. </a:t>
            </a:r>
            <a:endParaRPr lang="en-CA" dirty="0" smtClean="0"/>
          </a:p>
          <a:p>
            <a:r>
              <a:rPr lang="en-CA" dirty="0"/>
              <a:t>My birth name is “Gary Lee Weinrib</a:t>
            </a:r>
            <a:r>
              <a:rPr lang="en-CA" dirty="0" smtClean="0"/>
              <a:t>.”</a:t>
            </a:r>
          </a:p>
          <a:p>
            <a:r>
              <a:rPr lang="en-CA" dirty="0" smtClean="0"/>
              <a:t>Some of my more famous songs include “Tom Sawyer” and “Closer to the Heart”</a:t>
            </a:r>
          </a:p>
          <a:p>
            <a:pPr marL="0" indent="0">
              <a:buNone/>
            </a:pPr>
            <a:r>
              <a:rPr lang="en-CA" dirty="0" smtClean="0"/>
              <a:t>                                    Who am I?</a:t>
            </a:r>
            <a:endParaRPr lang="en-CA" dirty="0"/>
          </a:p>
        </p:txBody>
      </p:sp>
      <p:pic>
        <p:nvPicPr>
          <p:cNvPr id="3074" name="Picture 2" descr="http://www.thecanadianmusicscene.com/jpgfiles/cshfsat/geddy_7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89040"/>
            <a:ext cx="2024387" cy="282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3678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941168"/>
            <a:ext cx="7772400" cy="1143000"/>
          </a:xfrm>
        </p:spPr>
        <p:txBody>
          <a:bodyPr/>
          <a:lstStyle/>
          <a:p>
            <a:r>
              <a:rPr lang="en-CA" dirty="0" smtClean="0"/>
              <a:t>Roy Brown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260648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I was born on </a:t>
            </a:r>
            <a:r>
              <a:rPr lang="en-CA" dirty="0" smtClean="0"/>
              <a:t>December 23, 1893 </a:t>
            </a:r>
            <a:r>
              <a:rPr lang="en-CA" dirty="0" smtClean="0"/>
              <a:t>in Carleton Place, </a:t>
            </a:r>
            <a:r>
              <a:rPr lang="en-CA" dirty="0" smtClean="0"/>
              <a:t>Ontario and I died on </a:t>
            </a:r>
            <a:r>
              <a:rPr lang="en-CA" dirty="0" smtClean="0"/>
              <a:t>March </a:t>
            </a:r>
            <a:r>
              <a:rPr lang="en-CA" dirty="0" smtClean="0"/>
              <a:t>9, 1944</a:t>
            </a:r>
            <a:r>
              <a:rPr lang="en-CA" dirty="0" smtClean="0"/>
              <a:t>.</a:t>
            </a:r>
            <a:endParaRPr lang="en-CA" dirty="0" smtClean="0"/>
          </a:p>
          <a:p>
            <a:r>
              <a:rPr lang="en-CA" dirty="0" smtClean="0"/>
              <a:t>I was a fighter pilot during the </a:t>
            </a:r>
            <a:r>
              <a:rPr lang="en-CA" dirty="0" smtClean="0"/>
              <a:t>F</a:t>
            </a:r>
            <a:r>
              <a:rPr lang="en-CA" dirty="0" smtClean="0"/>
              <a:t>irst </a:t>
            </a:r>
            <a:r>
              <a:rPr lang="en-CA" dirty="0" smtClean="0"/>
              <a:t>W</a:t>
            </a:r>
            <a:r>
              <a:rPr lang="en-CA" dirty="0" smtClean="0"/>
              <a:t>orld </a:t>
            </a:r>
            <a:r>
              <a:rPr lang="en-CA" dirty="0" smtClean="0"/>
              <a:t>W</a:t>
            </a:r>
            <a:r>
              <a:rPr lang="en-CA" dirty="0" smtClean="0"/>
              <a:t>ar.</a:t>
            </a:r>
            <a:endParaRPr lang="en-CA" dirty="0" smtClean="0"/>
          </a:p>
          <a:p>
            <a:r>
              <a:rPr lang="en-CA" dirty="0" smtClean="0"/>
              <a:t>I </a:t>
            </a:r>
            <a:r>
              <a:rPr lang="en-CA" dirty="0" smtClean="0"/>
              <a:t>trained my new pilots very carefully and was protective of them; so much so that I lost not a single pilot under my supervision while in combat.</a:t>
            </a:r>
            <a:endParaRPr lang="en-CA" dirty="0" smtClean="0"/>
          </a:p>
          <a:p>
            <a:r>
              <a:rPr lang="en-CA" dirty="0" smtClean="0"/>
              <a:t>I was, in fact, pursuing and shooting at deadly German fighter ace the </a:t>
            </a:r>
            <a:r>
              <a:rPr lang="en-CA" dirty="0" smtClean="0"/>
              <a:t>Red </a:t>
            </a:r>
            <a:r>
              <a:rPr lang="en-CA" dirty="0" smtClean="0"/>
              <a:t>Baron to keep him from downing one of my pilots, when the German was shot down. I was credited with shooting him down, but this is fairly unlikely.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Who </a:t>
            </a:r>
            <a:r>
              <a:rPr lang="en-CA" dirty="0" smtClean="0"/>
              <a:t>am I?</a:t>
            </a:r>
            <a:endParaRPr lang="en-CA" dirty="0"/>
          </a:p>
        </p:txBody>
      </p:sp>
      <p:pic>
        <p:nvPicPr>
          <p:cNvPr id="2050" name="Picture 2" descr="File:BillyBishop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300192" y="4005064"/>
            <a:ext cx="2592287" cy="2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380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541</TotalTime>
  <Words>1259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Famous Canadians</vt:lpstr>
      <vt:lpstr>Rick Hansen </vt:lpstr>
      <vt:lpstr>Michael Bublé</vt:lpstr>
      <vt:lpstr>Roberta Bondar</vt:lpstr>
      <vt:lpstr>Emily Carr</vt:lpstr>
      <vt:lpstr>David Suzuki </vt:lpstr>
      <vt:lpstr>William “Billy” Avery Bishop</vt:lpstr>
      <vt:lpstr>Geddy Lee</vt:lpstr>
      <vt:lpstr>Roy Brown</vt:lpstr>
      <vt:lpstr>Frederick Allan “Rick” Moranis</vt:lpstr>
      <vt:lpstr>William Shatner</vt:lpstr>
      <vt:lpstr>Neil Young</vt:lpstr>
      <vt:lpstr>Ryan Reynolds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Countries and their capital cities</dc:title>
  <dc:creator>Toto</dc:creator>
  <cp:lastModifiedBy>Mr. Moore</cp:lastModifiedBy>
  <cp:revision>55</cp:revision>
  <dcterms:created xsi:type="dcterms:W3CDTF">2013-11-15T19:47:51Z</dcterms:created>
  <dcterms:modified xsi:type="dcterms:W3CDTF">2018-12-29T03:58:27Z</dcterms:modified>
</cp:coreProperties>
</file>